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1.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812" r:id="rId2"/>
    <p:sldMasterId id="2147483826" r:id="rId3"/>
    <p:sldMasterId id="2147483838" r:id="rId4"/>
    <p:sldMasterId id="2147483850" r:id="rId5"/>
    <p:sldMasterId id="2147483852" r:id="rId6"/>
    <p:sldMasterId id="2147483864" r:id="rId7"/>
    <p:sldMasterId id="2147483866" r:id="rId8"/>
    <p:sldMasterId id="2147483879" r:id="rId9"/>
    <p:sldMasterId id="2147483891" r:id="rId10"/>
  </p:sldMasterIdLst>
  <p:notesMasterIdLst>
    <p:notesMasterId r:id="rId99"/>
  </p:notesMasterIdLst>
  <p:sldIdLst>
    <p:sldId id="449" r:id="rId11"/>
    <p:sldId id="453" r:id="rId12"/>
    <p:sldId id="377" r:id="rId13"/>
    <p:sldId id="455" r:id="rId14"/>
    <p:sldId id="452" r:id="rId15"/>
    <p:sldId id="454" r:id="rId16"/>
    <p:sldId id="457" r:id="rId17"/>
    <p:sldId id="456" r:id="rId18"/>
    <p:sldId id="458" r:id="rId19"/>
    <p:sldId id="459" r:id="rId20"/>
    <p:sldId id="554" r:id="rId21"/>
    <p:sldId id="460" r:id="rId22"/>
    <p:sldId id="461" r:id="rId23"/>
    <p:sldId id="462" r:id="rId24"/>
    <p:sldId id="463" r:id="rId25"/>
    <p:sldId id="466" r:id="rId26"/>
    <p:sldId id="467" r:id="rId27"/>
    <p:sldId id="468" r:id="rId28"/>
    <p:sldId id="469" r:id="rId29"/>
    <p:sldId id="470" r:id="rId30"/>
    <p:sldId id="471" r:id="rId31"/>
    <p:sldId id="555" r:id="rId32"/>
    <p:sldId id="556" r:id="rId33"/>
    <p:sldId id="472" r:id="rId34"/>
    <p:sldId id="479" r:id="rId35"/>
    <p:sldId id="537" r:id="rId36"/>
    <p:sldId id="478" r:id="rId37"/>
    <p:sldId id="482" r:id="rId38"/>
    <p:sldId id="484" r:id="rId39"/>
    <p:sldId id="485" r:id="rId40"/>
    <p:sldId id="486" r:id="rId41"/>
    <p:sldId id="480" r:id="rId42"/>
    <p:sldId id="481" r:id="rId43"/>
    <p:sldId id="477" r:id="rId44"/>
    <p:sldId id="539" r:id="rId45"/>
    <p:sldId id="495" r:id="rId46"/>
    <p:sldId id="496" r:id="rId47"/>
    <p:sldId id="497" r:id="rId48"/>
    <p:sldId id="498" r:id="rId49"/>
    <p:sldId id="499" r:id="rId50"/>
    <p:sldId id="500" r:id="rId51"/>
    <p:sldId id="509" r:id="rId52"/>
    <p:sldId id="501" r:id="rId53"/>
    <p:sldId id="502" r:id="rId54"/>
    <p:sldId id="504" r:id="rId55"/>
    <p:sldId id="506" r:id="rId56"/>
    <p:sldId id="505" r:id="rId57"/>
    <p:sldId id="511" r:id="rId58"/>
    <p:sldId id="510" r:id="rId59"/>
    <p:sldId id="512" r:id="rId60"/>
    <p:sldId id="541" r:id="rId61"/>
    <p:sldId id="550" r:id="rId62"/>
    <p:sldId id="549" r:id="rId63"/>
    <p:sldId id="551" r:id="rId64"/>
    <p:sldId id="552" r:id="rId65"/>
    <p:sldId id="553" r:id="rId66"/>
    <p:sldId id="557" r:id="rId67"/>
    <p:sldId id="473" r:id="rId68"/>
    <p:sldId id="476" r:id="rId69"/>
    <p:sldId id="594" r:id="rId70"/>
    <p:sldId id="595" r:id="rId71"/>
    <p:sldId id="560" r:id="rId72"/>
    <p:sldId id="474" r:id="rId73"/>
    <p:sldId id="561" r:id="rId74"/>
    <p:sldId id="566" r:id="rId75"/>
    <p:sldId id="475" r:id="rId76"/>
    <p:sldId id="591" r:id="rId77"/>
    <p:sldId id="567" r:id="rId78"/>
    <p:sldId id="568" r:id="rId79"/>
    <p:sldId id="589" r:id="rId80"/>
    <p:sldId id="573" r:id="rId81"/>
    <p:sldId id="575" r:id="rId82"/>
    <p:sldId id="576" r:id="rId83"/>
    <p:sldId id="578" r:id="rId84"/>
    <p:sldId id="582" r:id="rId85"/>
    <p:sldId id="585" r:id="rId86"/>
    <p:sldId id="563" r:id="rId87"/>
    <p:sldId id="565" r:id="rId88"/>
    <p:sldId id="564" r:id="rId89"/>
    <p:sldId id="543" r:id="rId90"/>
    <p:sldId id="592" r:id="rId91"/>
    <p:sldId id="593" r:id="rId92"/>
    <p:sldId id="544" r:id="rId93"/>
    <p:sldId id="545" r:id="rId94"/>
    <p:sldId id="546" r:id="rId95"/>
    <p:sldId id="547" r:id="rId96"/>
    <p:sldId id="548" r:id="rId97"/>
    <p:sldId id="590" r:id="rId98"/>
  </p:sldIdLst>
  <p:sldSz cx="9144000" cy="6858000" type="screen4x3"/>
  <p:notesSz cx="6858000" cy="9144000"/>
  <p:embeddedFontLst>
    <p:embeddedFont>
      <p:font typeface="Aharoni" panose="02010803020104030203" pitchFamily="2" charset="-79"/>
      <p:bold r:id="rId100"/>
    </p:embeddedFont>
    <p:embeddedFont>
      <p:font typeface="Tahoma" panose="020B0604030504040204" pitchFamily="34" charset="0"/>
      <p:regular r:id="rId101"/>
      <p:bold r:id="rId102"/>
    </p:embeddedFont>
    <p:embeddedFont>
      <p:font typeface="Calibri" panose="020F0502020204030204" pitchFamily="34" charset="0"/>
      <p:regular r:id="rId103"/>
      <p:bold r:id="rId104"/>
      <p:italic r:id="rId105"/>
      <p:boldItalic r:id="rId106"/>
    </p:embeddedFont>
    <p:embeddedFont>
      <p:font typeface="바탕" panose="02030600000101010101" pitchFamily="18" charset="-127"/>
      <p:regular r:id="rId107"/>
    </p:embeddedFont>
    <p:embeddedFont>
      <p:font typeface="Gadugi" panose="020B0502040204020203" pitchFamily="34" charset="0"/>
      <p:regular r:id="rId108"/>
      <p:bold r:id="rId109"/>
    </p:embeddedFont>
    <p:embeddedFont>
      <p:font typeface="Bauhaus 93" panose="04030905020B02020C02" pitchFamily="82" charset="0"/>
      <p:regular r:id="rId110"/>
    </p:embeddedFont>
    <p:embeddedFont>
      <p:font typeface="Yanone Kaffeesatz Bold" panose="02000000000000000000" pitchFamily="2" charset="0"/>
      <p:bold r:id="rId111"/>
    </p:embeddedFont>
    <p:embeddedFont>
      <p:font typeface="Yanone Kaffeesatz Light" panose="02000000000000000000" pitchFamily="2" charset="0"/>
      <p:regular r:id="rId112"/>
    </p:embeddedFont>
    <p:embeddedFont>
      <p:font typeface="Yanone Kaffeesatz Thin" panose="02000000000000000000" pitchFamily="2" charset="0"/>
      <p:regular r:id="rId113"/>
    </p:embeddedFont>
    <p:embeddedFont>
      <p:font typeface="Calibri Light" panose="020F0302020204030204" pitchFamily="34" charset="0"/>
      <p:regular r:id="rId114"/>
      <p:italic r:id="rId115"/>
    </p:embeddedFont>
    <p:embeddedFont>
      <p:font typeface="Chiller" panose="04020404031007020602" pitchFamily="82" charset="0"/>
      <p:regular r:id="rId116"/>
    </p:embeddedFont>
  </p:embeddedFontLst>
  <p:defaultTextStyle>
    <a:defPPr>
      <a:defRPr lang="it-IT"/>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721"/>
    <a:srgbClr val="BBE0E3"/>
    <a:srgbClr val="A2965C"/>
    <a:srgbClr val="F5AB1C"/>
    <a:srgbClr val="E7C495"/>
    <a:srgbClr val="E07721"/>
    <a:srgbClr val="374952"/>
    <a:srgbClr val="FF6600"/>
    <a:srgbClr val="C3AF91"/>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37" autoAdjust="0"/>
    <p:restoredTop sz="94747" autoAdjust="0"/>
  </p:normalViewPr>
  <p:slideViewPr>
    <p:cSldViewPr>
      <p:cViewPr>
        <p:scale>
          <a:sx n="70" d="100"/>
          <a:sy n="70" d="100"/>
        </p:scale>
        <p:origin x="-1829" y="-509"/>
      </p:cViewPr>
      <p:guideLst>
        <p:guide orient="horz" pos="3884"/>
        <p:guide orient="horz" pos="4156"/>
        <p:guide orient="horz" pos="1435"/>
        <p:guide orient="horz" pos="436"/>
        <p:guide orient="horz" pos="4065"/>
        <p:guide pos="5556"/>
        <p:guide pos="2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presProps" Target="presProp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font" Target="fonts/font13.fntdata"/><Relationship Id="rId16" Type="http://schemas.openxmlformats.org/officeDocument/2006/relationships/slide" Target="slides/slide6.xml"/><Relationship Id="rId107" Type="http://schemas.openxmlformats.org/officeDocument/2006/relationships/font" Target="fonts/font8.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font" Target="fonts/font3.fntdata"/><Relationship Id="rId110" Type="http://schemas.openxmlformats.org/officeDocument/2006/relationships/font" Target="fonts/font11.fntdata"/><Relationship Id="rId115"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font" Target="fonts/font1.fntdata"/><Relationship Id="rId105" Type="http://schemas.openxmlformats.org/officeDocument/2006/relationships/font" Target="fonts/font6.fntdata"/><Relationship Id="rId113" Type="http://schemas.openxmlformats.org/officeDocument/2006/relationships/font" Target="fonts/font14.fntdata"/><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font" Target="fonts/font4.fntdata"/><Relationship Id="rId108" Type="http://schemas.openxmlformats.org/officeDocument/2006/relationships/font" Target="fonts/font9.fntdata"/><Relationship Id="rId116" Type="http://schemas.openxmlformats.org/officeDocument/2006/relationships/font" Target="fonts/font17.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7.fntdata"/><Relationship Id="rId114" Type="http://schemas.openxmlformats.org/officeDocument/2006/relationships/font" Target="fonts/font15.fntdata"/><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10.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font" Target="fonts/font5.fntdata"/><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497661882454568E-2"/>
          <c:y val="1.9252368200167871E-2"/>
          <c:w val="0.93795381491079433"/>
          <c:h val="0.92353178251195756"/>
        </c:manualLayout>
      </c:layout>
      <c:barChart>
        <c:barDir val="col"/>
        <c:grouping val="clustered"/>
        <c:varyColors val="0"/>
        <c:ser>
          <c:idx val="0"/>
          <c:order val="0"/>
          <c:invertIfNegative val="0"/>
          <c:dPt>
            <c:idx val="0"/>
            <c:invertIfNegative val="0"/>
            <c:bubble3D val="0"/>
            <c:spPr>
              <a:solidFill>
                <a:srgbClr val="00B050"/>
              </a:solidFill>
            </c:spPr>
          </c:dPt>
          <c:dPt>
            <c:idx val="1"/>
            <c:invertIfNegative val="0"/>
            <c:bubble3D val="0"/>
            <c:spPr>
              <a:solidFill>
                <a:srgbClr val="00B050"/>
              </a:solidFill>
            </c:spPr>
          </c:dPt>
          <c:dPt>
            <c:idx val="2"/>
            <c:invertIfNegative val="0"/>
            <c:bubble3D val="0"/>
            <c:spPr>
              <a:solidFill>
                <a:srgbClr val="00B050"/>
              </a:solidFill>
            </c:spPr>
          </c:dPt>
          <c:dPt>
            <c:idx val="3"/>
            <c:invertIfNegative val="0"/>
            <c:bubble3D val="0"/>
            <c:spPr>
              <a:solidFill>
                <a:srgbClr val="00B050"/>
              </a:solidFill>
            </c:spPr>
          </c:dPt>
          <c:dPt>
            <c:idx val="4"/>
            <c:invertIfNegative val="0"/>
            <c:bubble3D val="0"/>
            <c:spPr>
              <a:solidFill>
                <a:srgbClr val="00B050"/>
              </a:solidFill>
            </c:spPr>
          </c:dPt>
          <c:dPt>
            <c:idx val="5"/>
            <c:invertIfNegative val="0"/>
            <c:bubble3D val="0"/>
            <c:spPr>
              <a:solidFill>
                <a:srgbClr val="00B050"/>
              </a:solidFill>
            </c:spPr>
          </c:dPt>
          <c:dPt>
            <c:idx val="6"/>
            <c:invertIfNegative val="0"/>
            <c:bubble3D val="0"/>
            <c:spPr>
              <a:solidFill>
                <a:srgbClr val="00B050"/>
              </a:solidFill>
            </c:spPr>
          </c:dPt>
          <c:dPt>
            <c:idx val="7"/>
            <c:invertIfNegative val="0"/>
            <c:bubble3D val="0"/>
            <c:spPr>
              <a:solidFill>
                <a:srgbClr val="00B050"/>
              </a:solidFill>
            </c:spPr>
          </c:dPt>
          <c:dPt>
            <c:idx val="8"/>
            <c:invertIfNegative val="0"/>
            <c:bubble3D val="0"/>
            <c:spPr>
              <a:solidFill>
                <a:srgbClr val="00B050"/>
              </a:solidFill>
            </c:spPr>
          </c:dPt>
          <c:dPt>
            <c:idx val="9"/>
            <c:invertIfNegative val="0"/>
            <c:bubble3D val="0"/>
            <c:spPr>
              <a:solidFill>
                <a:srgbClr val="FFFF00"/>
              </a:solidFill>
              <a:ln>
                <a:solidFill>
                  <a:srgbClr val="FFFF00"/>
                </a:solidFill>
              </a:ln>
            </c:spPr>
          </c:dPt>
          <c:dPt>
            <c:idx val="10"/>
            <c:invertIfNegative val="0"/>
            <c:bubble3D val="0"/>
            <c:spPr>
              <a:solidFill>
                <a:srgbClr val="FFFF00"/>
              </a:solidFill>
            </c:spPr>
          </c:dPt>
          <c:dPt>
            <c:idx val="11"/>
            <c:invertIfNegative val="0"/>
            <c:bubble3D val="0"/>
            <c:spPr>
              <a:solidFill>
                <a:srgbClr val="FF0000"/>
              </a:solidFill>
            </c:spPr>
          </c:dPt>
          <c:dPt>
            <c:idx val="12"/>
            <c:invertIfNegative val="0"/>
            <c:bubble3D val="0"/>
            <c:spPr>
              <a:solidFill>
                <a:srgbClr val="FF0000"/>
              </a:solidFill>
            </c:spPr>
          </c:dPt>
          <c:dPt>
            <c:idx val="13"/>
            <c:invertIfNegative val="0"/>
            <c:bubble3D val="0"/>
            <c:spPr>
              <a:solidFill>
                <a:srgbClr val="FF0000"/>
              </a:solidFill>
            </c:spPr>
          </c:dPt>
          <c:dPt>
            <c:idx val="14"/>
            <c:invertIfNegative val="0"/>
            <c:bubble3D val="0"/>
            <c:spPr>
              <a:solidFill>
                <a:srgbClr val="FF0000"/>
              </a:solidFill>
            </c:spPr>
          </c:dPt>
          <c:cat>
            <c:numRef>
              <c:f>Plan1!$B$2:$P$2</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Plan1!$B$3:$P$3</c:f>
              <c:numCache>
                <c:formatCode>General</c:formatCode>
                <c:ptCount val="15"/>
                <c:pt idx="0">
                  <c:v>1479</c:v>
                </c:pt>
                <c:pt idx="1">
                  <c:v>1620</c:v>
                </c:pt>
                <c:pt idx="2">
                  <c:v>1832</c:v>
                </c:pt>
                <c:pt idx="3">
                  <c:v>2342</c:v>
                </c:pt>
                <c:pt idx="4">
                  <c:v>2671</c:v>
                </c:pt>
                <c:pt idx="5">
                  <c:v>3009</c:v>
                </c:pt>
                <c:pt idx="6">
                  <c:v>3329</c:v>
                </c:pt>
                <c:pt idx="7">
                  <c:v>3425</c:v>
                </c:pt>
                <c:pt idx="8">
                  <c:v>3634</c:v>
                </c:pt>
                <c:pt idx="9">
                  <c:v>3580</c:v>
                </c:pt>
                <c:pt idx="10">
                  <c:v>3328</c:v>
                </c:pt>
                <c:pt idx="11">
                  <c:v>2477</c:v>
                </c:pt>
                <c:pt idx="12">
                  <c:v>1750</c:v>
                </c:pt>
                <c:pt idx="13">
                  <c:v>1700</c:v>
                </c:pt>
                <c:pt idx="14">
                  <c:v>1700</c:v>
                </c:pt>
              </c:numCache>
            </c:numRef>
          </c:val>
        </c:ser>
        <c:dLbls>
          <c:dLblPos val="outEnd"/>
          <c:showLegendKey val="0"/>
          <c:showVal val="1"/>
          <c:showCatName val="0"/>
          <c:showSerName val="0"/>
          <c:showPercent val="0"/>
          <c:showBubbleSize val="0"/>
        </c:dLbls>
        <c:gapWidth val="150"/>
        <c:axId val="108378752"/>
        <c:axId val="108380544"/>
      </c:barChart>
      <c:catAx>
        <c:axId val="108378752"/>
        <c:scaling>
          <c:orientation val="minMax"/>
        </c:scaling>
        <c:delete val="0"/>
        <c:axPos val="b"/>
        <c:numFmt formatCode="General" sourceLinked="1"/>
        <c:majorTickMark val="out"/>
        <c:minorTickMark val="none"/>
        <c:tickLblPos val="nextTo"/>
        <c:crossAx val="108380544"/>
        <c:crosses val="autoZero"/>
        <c:auto val="1"/>
        <c:lblAlgn val="ctr"/>
        <c:lblOffset val="100"/>
        <c:noMultiLvlLbl val="0"/>
      </c:catAx>
      <c:valAx>
        <c:axId val="108380544"/>
        <c:scaling>
          <c:orientation val="minMax"/>
        </c:scaling>
        <c:delete val="0"/>
        <c:axPos val="l"/>
        <c:majorGridlines/>
        <c:numFmt formatCode="General" sourceLinked="1"/>
        <c:majorTickMark val="out"/>
        <c:minorTickMark val="none"/>
        <c:tickLblPos val="nextTo"/>
        <c:crossAx val="108378752"/>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1474202831080066E-2"/>
          <c:y val="3.0568834345730097E-2"/>
          <c:w val="0.90860896618092979"/>
          <c:h val="0.91565050395718361"/>
        </c:manualLayout>
      </c:layout>
      <c:barChart>
        <c:barDir val="col"/>
        <c:grouping val="clustered"/>
        <c:varyColors val="0"/>
        <c:ser>
          <c:idx val="0"/>
          <c:order val="0"/>
          <c:spPr>
            <a:solidFill>
              <a:schemeClr val="accent3">
                <a:lumMod val="75000"/>
              </a:schemeClr>
            </a:solidFill>
          </c:spPr>
          <c:invertIfNegative val="0"/>
          <c:dLbls>
            <c:txPr>
              <a:bodyPr/>
              <a:lstStyle/>
              <a:p>
                <a:pPr>
                  <a:defRPr sz="1400" b="1"/>
                </a:pPr>
                <a:endParaRPr lang="pt-BR"/>
              </a:p>
            </c:txPr>
            <c:dLblPos val="outEnd"/>
            <c:showLegendKey val="0"/>
            <c:showVal val="1"/>
            <c:showCatName val="0"/>
            <c:showSerName val="0"/>
            <c:showPercent val="0"/>
            <c:showBubbleSize val="0"/>
            <c:showLeaderLines val="0"/>
          </c:dLbls>
          <c:cat>
            <c:numRef>
              <c:f>Plan1!$C$6:$M$6</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Plan1!$C$7:$M$7</c:f>
              <c:numCache>
                <c:formatCode>_-* #,##0_-;\-* #,##0_-;_-* "-"??_-;_-@_-</c:formatCode>
                <c:ptCount val="11"/>
                <c:pt idx="0">
                  <c:v>48956</c:v>
                </c:pt>
                <c:pt idx="1">
                  <c:v>63694</c:v>
                </c:pt>
                <c:pt idx="2">
                  <c:v>72405</c:v>
                </c:pt>
                <c:pt idx="3">
                  <c:v>67486</c:v>
                </c:pt>
                <c:pt idx="4">
                  <c:v>63668</c:v>
                </c:pt>
                <c:pt idx="5">
                  <c:v>81754</c:v>
                </c:pt>
                <c:pt idx="6">
                  <c:v>82629</c:v>
                </c:pt>
                <c:pt idx="7">
                  <c:v>87747</c:v>
                </c:pt>
                <c:pt idx="8">
                  <c:v>92550</c:v>
                </c:pt>
                <c:pt idx="9">
                  <c:v>94004</c:v>
                </c:pt>
                <c:pt idx="10">
                  <c:v>83951</c:v>
                </c:pt>
              </c:numCache>
            </c:numRef>
          </c:val>
        </c:ser>
        <c:dLbls>
          <c:dLblPos val="outEnd"/>
          <c:showLegendKey val="0"/>
          <c:showVal val="1"/>
          <c:showCatName val="0"/>
          <c:showSerName val="0"/>
          <c:showPercent val="0"/>
          <c:showBubbleSize val="0"/>
        </c:dLbls>
        <c:gapWidth val="150"/>
        <c:axId val="119830016"/>
        <c:axId val="133640576"/>
      </c:barChart>
      <c:catAx>
        <c:axId val="119830016"/>
        <c:scaling>
          <c:orientation val="minMax"/>
        </c:scaling>
        <c:delete val="0"/>
        <c:axPos val="b"/>
        <c:numFmt formatCode="General" sourceLinked="1"/>
        <c:majorTickMark val="out"/>
        <c:minorTickMark val="none"/>
        <c:tickLblPos val="nextTo"/>
        <c:txPr>
          <a:bodyPr/>
          <a:lstStyle/>
          <a:p>
            <a:pPr>
              <a:defRPr sz="1400" b="1"/>
            </a:pPr>
            <a:endParaRPr lang="pt-BR"/>
          </a:p>
        </c:txPr>
        <c:crossAx val="133640576"/>
        <c:crosses val="autoZero"/>
        <c:auto val="1"/>
        <c:lblAlgn val="ctr"/>
        <c:lblOffset val="100"/>
        <c:noMultiLvlLbl val="0"/>
      </c:catAx>
      <c:valAx>
        <c:axId val="133640576"/>
        <c:scaling>
          <c:orientation val="minMax"/>
        </c:scaling>
        <c:delete val="0"/>
        <c:axPos val="l"/>
        <c:majorGridlines/>
        <c:numFmt formatCode="_-* #,##0_-;\-* #,##0_-;_-* &quot;-&quot;??_-;_-@_-" sourceLinked="1"/>
        <c:majorTickMark val="out"/>
        <c:minorTickMark val="none"/>
        <c:tickLblPos val="nextTo"/>
        <c:crossAx val="11983001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380204472664724E-2"/>
          <c:y val="2.9013965292062589E-2"/>
          <c:w val="0.91585485474725215"/>
          <c:h val="0.91897082118019768"/>
        </c:manualLayout>
      </c:layout>
      <c:barChart>
        <c:barDir val="col"/>
        <c:grouping val="clustered"/>
        <c:varyColors val="0"/>
        <c:ser>
          <c:idx val="0"/>
          <c:order val="0"/>
          <c:spPr>
            <a:solidFill>
              <a:schemeClr val="accent3">
                <a:lumMod val="75000"/>
              </a:schemeClr>
            </a:solidFill>
          </c:spPr>
          <c:invertIfNegative val="0"/>
          <c:dLbls>
            <c:txPr>
              <a:bodyPr/>
              <a:lstStyle/>
              <a:p>
                <a:pPr>
                  <a:defRPr sz="1400" b="1"/>
                </a:pPr>
                <a:endParaRPr lang="pt-BR"/>
              </a:p>
            </c:txPr>
            <c:dLblPos val="outEnd"/>
            <c:showLegendKey val="0"/>
            <c:showVal val="1"/>
            <c:showCatName val="0"/>
            <c:showSerName val="0"/>
            <c:showPercent val="0"/>
            <c:showBubbleSize val="0"/>
            <c:showLeaderLines val="0"/>
          </c:dLbls>
          <c:cat>
            <c:numRef>
              <c:f>Plan1!$C$14:$M$14</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Plan1!$C$17:$M$17</c:f>
              <c:numCache>
                <c:formatCode>_-[$$-409]* #,##0_ ;_-[$$-409]* \-#,##0\ ;_-[$$-409]* "-"??_ ;_-@_ </c:formatCode>
                <c:ptCount val="11"/>
                <c:pt idx="0">
                  <c:v>547.38439346666667</c:v>
                </c:pt>
                <c:pt idx="1">
                  <c:v>767.94516121999993</c:v>
                </c:pt>
                <c:pt idx="2">
                  <c:v>902.42789353182013</c:v>
                </c:pt>
                <c:pt idx="3">
                  <c:v>1018.1120002256667</c:v>
                </c:pt>
                <c:pt idx="4">
                  <c:v>1025.4923333333334</c:v>
                </c:pt>
                <c:pt idx="5">
                  <c:v>1369.1189999999999</c:v>
                </c:pt>
                <c:pt idx="6">
                  <c:v>1351.4176666666667</c:v>
                </c:pt>
                <c:pt idx="7">
                  <c:v>1484.2426746386668</c:v>
                </c:pt>
                <c:pt idx="8">
                  <c:v>1633.8101441134399</c:v>
                </c:pt>
                <c:pt idx="9">
                  <c:v>1804.2280511306667</c:v>
                </c:pt>
                <c:pt idx="10">
                  <c:v>1735.7491229013335</c:v>
                </c:pt>
              </c:numCache>
            </c:numRef>
          </c:val>
        </c:ser>
        <c:dLbls>
          <c:showLegendKey val="0"/>
          <c:showVal val="0"/>
          <c:showCatName val="0"/>
          <c:showSerName val="0"/>
          <c:showPercent val="0"/>
          <c:showBubbleSize val="0"/>
        </c:dLbls>
        <c:gapWidth val="150"/>
        <c:axId val="133712896"/>
        <c:axId val="133722880"/>
      </c:barChart>
      <c:catAx>
        <c:axId val="133712896"/>
        <c:scaling>
          <c:orientation val="minMax"/>
        </c:scaling>
        <c:delete val="0"/>
        <c:axPos val="b"/>
        <c:numFmt formatCode="General" sourceLinked="1"/>
        <c:majorTickMark val="out"/>
        <c:minorTickMark val="none"/>
        <c:tickLblPos val="nextTo"/>
        <c:txPr>
          <a:bodyPr/>
          <a:lstStyle/>
          <a:p>
            <a:pPr>
              <a:defRPr sz="1400" b="1"/>
            </a:pPr>
            <a:endParaRPr lang="pt-BR"/>
          </a:p>
        </c:txPr>
        <c:crossAx val="133722880"/>
        <c:crosses val="autoZero"/>
        <c:auto val="1"/>
        <c:lblAlgn val="ctr"/>
        <c:lblOffset val="100"/>
        <c:noMultiLvlLbl val="0"/>
      </c:catAx>
      <c:valAx>
        <c:axId val="133722880"/>
        <c:scaling>
          <c:orientation val="minMax"/>
        </c:scaling>
        <c:delete val="0"/>
        <c:axPos val="l"/>
        <c:majorGridlines/>
        <c:numFmt formatCode="_-[$$-409]* #,##0_ ;_-[$$-409]* \-#,##0\ ;_-[$$-409]* &quot;-&quot;??_ ;_-@_ " sourceLinked="1"/>
        <c:majorTickMark val="out"/>
        <c:minorTickMark val="none"/>
        <c:tickLblPos val="nextTo"/>
        <c:crossAx val="133712896"/>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accent3">
                <a:lumMod val="75000"/>
              </a:schemeClr>
            </a:solidFill>
          </c:spPr>
          <c:invertIfNegative val="0"/>
          <c:dLbls>
            <c:txPr>
              <a:bodyPr/>
              <a:lstStyle/>
              <a:p>
                <a:pPr>
                  <a:defRPr sz="1400" b="1"/>
                </a:pPr>
                <a:endParaRPr lang="pt-BR"/>
              </a:p>
            </c:txPr>
            <c:dLblPos val="outEnd"/>
            <c:showLegendKey val="0"/>
            <c:showVal val="1"/>
            <c:showCatName val="0"/>
            <c:showSerName val="0"/>
            <c:showPercent val="0"/>
            <c:showBubbleSize val="0"/>
            <c:showLeaderLines val="0"/>
          </c:dLbls>
          <c:cat>
            <c:numRef>
              <c:f>Plan1!$C$19:$M$19</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Plan1!$C$20:$M$20</c:f>
              <c:numCache>
                <c:formatCode>General</c:formatCode>
                <c:ptCount val="11"/>
                <c:pt idx="0">
                  <c:v>1890</c:v>
                </c:pt>
                <c:pt idx="1">
                  <c:v>2700</c:v>
                </c:pt>
                <c:pt idx="2">
                  <c:v>3200</c:v>
                </c:pt>
                <c:pt idx="3">
                  <c:v>3700</c:v>
                </c:pt>
                <c:pt idx="4">
                  <c:v>4100</c:v>
                </c:pt>
                <c:pt idx="5">
                  <c:v>4734</c:v>
                </c:pt>
                <c:pt idx="6">
                  <c:v>5156</c:v>
                </c:pt>
                <c:pt idx="7">
                  <c:v>5634</c:v>
                </c:pt>
                <c:pt idx="8">
                  <c:v>5932</c:v>
                </c:pt>
                <c:pt idx="9">
                  <c:v>6036</c:v>
                </c:pt>
                <c:pt idx="10">
                  <c:v>5301</c:v>
                </c:pt>
              </c:numCache>
            </c:numRef>
          </c:val>
        </c:ser>
        <c:dLbls>
          <c:dLblPos val="outEnd"/>
          <c:showLegendKey val="0"/>
          <c:showVal val="1"/>
          <c:showCatName val="0"/>
          <c:showSerName val="0"/>
          <c:showPercent val="0"/>
          <c:showBubbleSize val="0"/>
        </c:dLbls>
        <c:gapWidth val="150"/>
        <c:axId val="139339648"/>
        <c:axId val="139346688"/>
      </c:barChart>
      <c:catAx>
        <c:axId val="139339648"/>
        <c:scaling>
          <c:orientation val="minMax"/>
        </c:scaling>
        <c:delete val="0"/>
        <c:axPos val="b"/>
        <c:numFmt formatCode="General" sourceLinked="1"/>
        <c:majorTickMark val="out"/>
        <c:minorTickMark val="none"/>
        <c:tickLblPos val="nextTo"/>
        <c:txPr>
          <a:bodyPr/>
          <a:lstStyle/>
          <a:p>
            <a:pPr>
              <a:defRPr sz="1400" b="1"/>
            </a:pPr>
            <a:endParaRPr lang="pt-BR"/>
          </a:p>
        </c:txPr>
        <c:crossAx val="139346688"/>
        <c:crosses val="autoZero"/>
        <c:auto val="1"/>
        <c:lblAlgn val="ctr"/>
        <c:lblOffset val="100"/>
        <c:noMultiLvlLbl val="0"/>
      </c:catAx>
      <c:valAx>
        <c:axId val="139346688"/>
        <c:scaling>
          <c:orientation val="minMax"/>
        </c:scaling>
        <c:delete val="0"/>
        <c:axPos val="l"/>
        <c:majorGridlines/>
        <c:numFmt formatCode="General" sourceLinked="1"/>
        <c:majorTickMark val="out"/>
        <c:minorTickMark val="none"/>
        <c:tickLblPos val="nextTo"/>
        <c:crossAx val="139339648"/>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75"/>
      <c:rotY val="0"/>
      <c:rAngAx val="0"/>
      <c:perspective val="30"/>
    </c:view3D>
    <c:floor>
      <c:thickness val="0"/>
    </c:floor>
    <c:sideWall>
      <c:thickness val="0"/>
    </c:sideWall>
    <c:backWall>
      <c:thickness val="0"/>
    </c:backWall>
    <c:plotArea>
      <c:layout/>
      <c:pie3DChart>
        <c:varyColors val="1"/>
        <c:ser>
          <c:idx val="0"/>
          <c:order val="0"/>
          <c:explosion val="25"/>
          <c:dLbls>
            <c:dLbl>
              <c:idx val="1"/>
              <c:layout>
                <c:manualLayout>
                  <c:x val="2.9010990015090075E-2"/>
                  <c:y val="2.9629629629629631E-2"/>
                </c:manualLayout>
              </c:layout>
              <c:dLblPos val="bestFit"/>
              <c:showLegendKey val="0"/>
              <c:showVal val="1"/>
              <c:showCatName val="1"/>
              <c:showSerName val="0"/>
              <c:showPercent val="0"/>
              <c:showBubbleSize val="0"/>
              <c:separator> </c:separator>
            </c:dLbl>
            <c:dLbl>
              <c:idx val="5"/>
              <c:layout>
                <c:manualLayout>
                  <c:x val="0"/>
                  <c:y val="3.5978835978835978E-2"/>
                </c:manualLayout>
              </c:layout>
              <c:dLblPos val="bestFit"/>
              <c:showLegendKey val="0"/>
              <c:showVal val="1"/>
              <c:showCatName val="1"/>
              <c:showSerName val="0"/>
              <c:showPercent val="0"/>
              <c:showBubbleSize val="0"/>
              <c:separator> </c:separator>
            </c:dLbl>
            <c:dLbl>
              <c:idx val="6"/>
              <c:layout>
                <c:manualLayout>
                  <c:x val="-1.5824176371867314E-2"/>
                  <c:y val="-1.4814814814814815E-2"/>
                </c:manualLayout>
              </c:layout>
              <c:dLblPos val="bestFit"/>
              <c:showLegendKey val="0"/>
              <c:showVal val="1"/>
              <c:showCatName val="1"/>
              <c:showSerName val="0"/>
              <c:showPercent val="0"/>
              <c:showBubbleSize val="0"/>
              <c:separator> </c:separator>
            </c:dLbl>
            <c:txPr>
              <a:bodyPr/>
              <a:lstStyle/>
              <a:p>
                <a:pPr>
                  <a:defRPr sz="1400" b="1"/>
                </a:pPr>
                <a:endParaRPr lang="pt-BR"/>
              </a:p>
            </c:txPr>
            <c:dLblPos val="outEnd"/>
            <c:showLegendKey val="0"/>
            <c:showVal val="1"/>
            <c:showCatName val="1"/>
            <c:showSerName val="0"/>
            <c:showPercent val="0"/>
            <c:showBubbleSize val="0"/>
            <c:separator> </c:separator>
            <c:showLeaderLines val="1"/>
          </c:dLbls>
          <c:cat>
            <c:strRef>
              <c:f>Plan1!$C$22:$N$22</c:f>
              <c:strCache>
                <c:ptCount val="12"/>
                <c:pt idx="0">
                  <c:v>MB Trucks</c:v>
                </c:pt>
                <c:pt idx="1">
                  <c:v>Mbenz auto</c:v>
                </c:pt>
                <c:pt idx="2">
                  <c:v>Toyota</c:v>
                </c:pt>
                <c:pt idx="3">
                  <c:v>Fiat</c:v>
                </c:pt>
                <c:pt idx="4">
                  <c:v>Jeep</c:v>
                </c:pt>
                <c:pt idx="5">
                  <c:v>Land Rover</c:v>
                </c:pt>
                <c:pt idx="6">
                  <c:v>Peugeot</c:v>
                </c:pt>
                <c:pt idx="7">
                  <c:v>VW</c:v>
                </c:pt>
                <c:pt idx="8">
                  <c:v>Ford</c:v>
                </c:pt>
                <c:pt idx="9">
                  <c:v>Renault</c:v>
                </c:pt>
                <c:pt idx="10">
                  <c:v>Nissan </c:v>
                </c:pt>
                <c:pt idx="11">
                  <c:v>Hyundai</c:v>
                </c:pt>
              </c:strCache>
            </c:strRef>
          </c:cat>
          <c:val>
            <c:numRef>
              <c:f>Plan1!$C$24:$N$24</c:f>
              <c:numCache>
                <c:formatCode>0.0%</c:formatCode>
                <c:ptCount val="12"/>
                <c:pt idx="0">
                  <c:v>5.2025782688766113E-2</c:v>
                </c:pt>
                <c:pt idx="1">
                  <c:v>6.675874769797422E-3</c:v>
                </c:pt>
                <c:pt idx="2">
                  <c:v>0.27624309392265195</c:v>
                </c:pt>
                <c:pt idx="3">
                  <c:v>0.13420810313075507</c:v>
                </c:pt>
                <c:pt idx="4">
                  <c:v>7.2053406998158376E-2</c:v>
                </c:pt>
                <c:pt idx="5">
                  <c:v>5.0644567219152855E-3</c:v>
                </c:pt>
                <c:pt idx="6">
                  <c:v>1.7725598526703499E-2</c:v>
                </c:pt>
                <c:pt idx="7">
                  <c:v>0.13213627992633517</c:v>
                </c:pt>
                <c:pt idx="8">
                  <c:v>7.8959484346224684E-2</c:v>
                </c:pt>
                <c:pt idx="9">
                  <c:v>3.1307550644567222E-2</c:v>
                </c:pt>
                <c:pt idx="10">
                  <c:v>2.7854511970534072E-2</c:v>
                </c:pt>
                <c:pt idx="11">
                  <c:v>0.16574585635359115</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Lbls>
            <c:txPr>
              <a:bodyPr/>
              <a:lstStyle/>
              <a:p>
                <a:pPr>
                  <a:defRPr sz="1800" b="1"/>
                </a:pPr>
                <a:endParaRPr lang="pt-BR"/>
              </a:p>
            </c:txPr>
            <c:dLblPos val="outEnd"/>
            <c:showLegendKey val="0"/>
            <c:showVal val="1"/>
            <c:showCatName val="1"/>
            <c:showSerName val="0"/>
            <c:showPercent val="0"/>
            <c:showBubbleSize val="0"/>
            <c:separator>
</c:separator>
            <c:showLeaderLines val="1"/>
          </c:dLbls>
          <c:cat>
            <c:strRef>
              <c:f>Plan1!$C$26:$F$26</c:f>
              <c:strCache>
                <c:ptCount val="4"/>
                <c:pt idx="0">
                  <c:v>New Vehicles</c:v>
                </c:pt>
                <c:pt idx="1">
                  <c:v>Used Vehicles</c:v>
                </c:pt>
                <c:pt idx="2">
                  <c:v>Parts &amp; Service</c:v>
                </c:pt>
                <c:pt idx="3">
                  <c:v>F&amp;I</c:v>
                </c:pt>
              </c:strCache>
            </c:strRef>
          </c:cat>
          <c:val>
            <c:numRef>
              <c:f>Plan1!$C$27:$F$27</c:f>
              <c:numCache>
                <c:formatCode>0%</c:formatCode>
                <c:ptCount val="4"/>
                <c:pt idx="0">
                  <c:v>0.34</c:v>
                </c:pt>
                <c:pt idx="1">
                  <c:v>0.26</c:v>
                </c:pt>
                <c:pt idx="2">
                  <c:v>0.24</c:v>
                </c:pt>
                <c:pt idx="3">
                  <c:v>0.16</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0.07041</cdr:x>
      <cdr:y>0.0533</cdr:y>
    </cdr:from>
    <cdr:to>
      <cdr:x>0.52641</cdr:x>
      <cdr:y>0.49696</cdr:y>
    </cdr:to>
    <cdr:cxnSp macro="">
      <cdr:nvCxnSpPr>
        <cdr:cNvPr id="3" name="Conector de seta reta 2"/>
        <cdr:cNvCxnSpPr/>
      </cdr:nvCxnSpPr>
      <cdr:spPr>
        <a:xfrm xmlns:a="http://schemas.openxmlformats.org/drawingml/2006/main" flipV="1">
          <a:off x="678180" y="320040"/>
          <a:ext cx="4392000" cy="2664000"/>
        </a:xfrm>
        <a:prstGeom xmlns:a="http://schemas.openxmlformats.org/drawingml/2006/main" prst="straightConnector1">
          <a:avLst/>
        </a:prstGeom>
        <a:ln xmlns:a="http://schemas.openxmlformats.org/drawingml/2006/main" w="38100">
          <a:solidFill>
            <a:srgbClr val="00B050"/>
          </a:solidFill>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0.57753</cdr:x>
      <cdr:y>0.04569</cdr:y>
    </cdr:from>
    <cdr:to>
      <cdr:x>0.71756</cdr:x>
      <cdr:y>0.06853</cdr:y>
    </cdr:to>
    <cdr:cxnSp macro="">
      <cdr:nvCxnSpPr>
        <cdr:cNvPr id="6" name="Conector de seta reta 5"/>
        <cdr:cNvCxnSpPr/>
      </cdr:nvCxnSpPr>
      <cdr:spPr>
        <a:xfrm xmlns:a="http://schemas.openxmlformats.org/drawingml/2006/main">
          <a:off x="5562600" y="274320"/>
          <a:ext cx="1348740" cy="137160"/>
        </a:xfrm>
        <a:prstGeom xmlns:a="http://schemas.openxmlformats.org/drawingml/2006/main" prst="straightConnector1">
          <a:avLst/>
        </a:prstGeom>
        <a:ln xmlns:a="http://schemas.openxmlformats.org/drawingml/2006/main" w="38100">
          <a:solidFill>
            <a:srgbClr val="FFFF00"/>
          </a:solidFill>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0.74657</cdr:x>
      <cdr:y>0.13283</cdr:y>
    </cdr:from>
    <cdr:to>
      <cdr:x>0.88499</cdr:x>
      <cdr:y>0.48362</cdr:y>
    </cdr:to>
    <cdr:cxnSp macro="">
      <cdr:nvCxnSpPr>
        <cdr:cNvPr id="9" name="Conector de seta reta 8"/>
        <cdr:cNvCxnSpPr/>
      </cdr:nvCxnSpPr>
      <cdr:spPr>
        <a:xfrm xmlns:a="http://schemas.openxmlformats.org/drawingml/2006/main">
          <a:off x="6143972" y="601184"/>
          <a:ext cx="1139180" cy="1587656"/>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0.73727</cdr:x>
      <cdr:y>0.21315</cdr:y>
    </cdr:from>
    <cdr:to>
      <cdr:x>0.81602</cdr:x>
      <cdr:y>0.28795</cdr:y>
    </cdr:to>
    <cdr:sp macro="" textlink="">
      <cdr:nvSpPr>
        <cdr:cNvPr id="5" name="CaixaDeTexto 3"/>
        <cdr:cNvSpPr txBox="1"/>
      </cdr:nvSpPr>
      <cdr:spPr>
        <a:xfrm xmlns:a="http://schemas.openxmlformats.org/drawingml/2006/main">
          <a:off x="6067440" y="964698"/>
          <a:ext cx="648081" cy="338542"/>
        </a:xfrm>
        <a:prstGeom xmlns:a="http://schemas.openxmlformats.org/drawingml/2006/main" prst="rect">
          <a:avLst/>
        </a:prstGeom>
        <a:solidFill xmlns:a="http://schemas.openxmlformats.org/drawingml/2006/main">
          <a:srgbClr val="E7C495"/>
        </a:solidFill>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defPPr>
            <a:defRPr lang="it-IT"/>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xmlns:a="http://schemas.openxmlformats.org/drawingml/2006/main">
          <a:r>
            <a:rPr lang="pt-BR" sz="1600" b="1" dirty="0" smtClean="0">
              <a:solidFill>
                <a:srgbClr val="FF0000"/>
              </a:solidFill>
            </a:rPr>
            <a:t>-26%</a:t>
          </a:r>
          <a:endParaRPr lang="pt-BR" sz="1600" b="1" dirty="0">
            <a:solidFill>
              <a:srgbClr val="FF0000"/>
            </a:solidFill>
          </a:endParaRPr>
        </a:p>
      </cdr:txBody>
    </cdr:sp>
  </cdr:relSizeAnchor>
  <cdr:relSizeAnchor xmlns:cdr="http://schemas.openxmlformats.org/drawingml/2006/chartDrawing">
    <cdr:from>
      <cdr:x>0.7975</cdr:x>
      <cdr:y>0.35634</cdr:y>
    </cdr:from>
    <cdr:to>
      <cdr:x>0.87624</cdr:x>
      <cdr:y>0.42434</cdr:y>
    </cdr:to>
    <cdr:sp macro="" textlink="">
      <cdr:nvSpPr>
        <cdr:cNvPr id="7" name="CaixaDeTexto 3"/>
        <cdr:cNvSpPr txBox="1"/>
      </cdr:nvSpPr>
      <cdr:spPr>
        <a:xfrm xmlns:a="http://schemas.openxmlformats.org/drawingml/2006/main">
          <a:off x="6563072" y="1612776"/>
          <a:ext cx="648072" cy="307777"/>
        </a:xfrm>
        <a:prstGeom xmlns:a="http://schemas.openxmlformats.org/drawingml/2006/main" prst="rect">
          <a:avLst/>
        </a:prstGeom>
        <a:solidFill xmlns:a="http://schemas.openxmlformats.org/drawingml/2006/main">
          <a:srgbClr val="E7C495"/>
        </a:solidFill>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400" b="1" dirty="0" smtClean="0">
              <a:solidFill>
                <a:srgbClr val="FF0000"/>
              </a:solidFill>
            </a:rPr>
            <a:t>-30%</a:t>
          </a:r>
          <a:endParaRPr lang="pt-BR" sz="1400" b="1" dirty="0">
            <a:solidFill>
              <a:srgbClr val="FF0000"/>
            </a:solidFill>
          </a:endParaRPr>
        </a:p>
      </cdr:txBody>
    </cdr:sp>
  </cdr:relSizeAnchor>
</c:userShapes>
</file>

<file path=ppt/ink/ink1.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4T21:14:18.203"/>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1985 0 21 0,'0'0'19'0,"0"0"-2"16,0 0-1-16,0 0-2 15,0 0-1-15,0 0 0 16,0 0-2-16,0 0 0 15,0 0 0-15,0 0-2 16,0 0-1-16,0 0-1 16,0 0-1-16,0 0-1 15,0 0 0-15,0 0-2 16,0 0 0-16,0 0 0 0,0 0 0 15,0 0-1-15,0 0 0 16,0 0 0-16,0 0 0 16,0 0-1-16,0 0 2 15,0 0-2 1,0 0 0-16,0 0 0 0,0 0-1 15,0 0 1-15,0 0-1 16,0 0 0-16,0 0 1 16,0 0-1-16,0 0 0 15,0 0 0-15,-9 35 0 16,9-35 1-16,-9 39-1 15,9-39 0-15,-10 50 0 16,3-20 0-16,0-1 0 0,1 4 0 16,-1-4 0-16,0 1 0 15,0-3 0 1,1-1 0-16,6-26 0 15,-15 50 0-15,15-50 1 0,-10 45-1 16,10-45 0-16,-9 38 0 16,9-38 0-16,-9 33 0 15,9-33 0-15,-9 29 0 16,9-29 0-16,-7 33 0 15,7-33 0-15,-9 32 0 16,9-32 0-16,-9 36 0 16,9-36 0-16,-11 35 1 15,11-35-1-15,-15 33 0 16,15-33 0-16,-14 35 0 15,14-35 0-15,-13 39 0 16,13-39 0-16,-9 38-1 16,9-38 1-16,-9 39 0 0,9-39 0 15,-9 38 0-15,9-38 0 16,-9 36 0-16,9-36 0 15,-11 35 1-15,11-35-1 16,-12 33 0-16,12-33 0 16,-9 32 0-16,9-32 0 15,-6 27 0-15,6-27-1 16,0 0 1-16,-9 35 1 15,9-35-1-15,0 0 0 16,-13 33 0-16,13-33 0 16,0 0 1-16,-14 32-1 15,14-32 0-15,0 0 0 16,-16 36 0-16,16-36 0 0,-12 27 0 15,12-27 0-15,-14 29 0 16,14-29 0-16,-11 33 0 16,11-33 0-16,-14 35 0 15,14-35 0-15,-10 36 0 16,10-36 0-16,-16 32 0 15,16-32 0-15,-16 30 0 16,16-30 0-16,0 0 0 16,-16 35-1-16,16-35 1 15,0 0 0-15,-14 33 0 16,14-33 0-16,0 0 1 15,-10 26-1-15,10-26 0 16,0 0 0-16,0 0 0 0,-18 30 0 16,18-30 0-16,0 0 0 15,-14 27 0 1,14-27 0-16,0 0 1 15,0 0-2-15,-11 29 2 0,11-29-1 16,0 0 0-16,0 0 0 16,-9 27 0-16,9-27 0 15,0 0 0-15,0 0 0 16,-9 29 0-16,9-29 0 15,0 0 0-15,-9 27 0 16,9-27 0-16,0 0 0 16,-8 32 0-16,8-32 0 15,0 0 1-15,-14 33-1 16,14-33 0-16,-9 27 0 15,9-27 1-15,0 0-1 16,-16 35 1-16,16-35-1 16,0 0 0-16,-15 36 0 0,15-36-1 15,0 0 1-15,-15 38 0 16,15-38 1-16,0 0-2 15,-15 36 2-15,15-36-1 16,0 0 1-16,-18 35-1 16,18-35 1-16,0 0-1 15,-20 36 0-15,20-36 0 16,0 0 0-16,-18 35 0 15,18-35 0-15,0 0 0 16,-15 38 0-16,15-38 0 16,0 0 0-16,-14 42 0 15,14-42 0-15,-11 38 0 0,11-38 0 16,-13 42 0-16,13-42 0 15,-14 38 0-15,14-38 0 16,-13 42 1-16,13-42-1 16,-15 35 0-16,15-35 0 15,-15 36 1-15,15-36-1 16,-16 35 0-16,16-35 0 15,-13 33 0-15,13-33 0 16,-14 32 0-16,14-32 0 16,-12 33 0-16,12-33 0 15,-14 41 0-15,14-41 0 16,-13 33 0-16,13-33 0 15,-16 29 0-15,16-29 0 0,-16 30 0 16,16-30 0-16,0 0 0 16,-19 32 0-1,19-32 0-15,-14 33 0 16,14-33 0-16,-11 26 1 0,11-26-1 15,0 0 0-15,-21 36 0 16,21-36 0-16,0 0 0 16,-21 30 0-16,21-30 0 15,0 0 0-15,-22 29 0 16,22-29 1-16,0 0-1 15,0 0 0-15,-22 33 0 16,22-33 0-16,0 0 0 16,-13 26 0-16,13-26 0 15,0 0 0-15,-15 30 0 16,15-30 0-16,0 0 0 15,-18 32 0-15,18-32 0 16,0 0 0-16,-21 33 1 0,21-33-1 16,0 0 0-16,-20 32 0 15,20-32 0-15,0 0 1 16,0 0-1-16,-20 30 0 15,20-30 0-15,0 0 0 16,0 0 0-16,-18 27 0 16,18-27 1-16,0 0-1 15,0 0 0-15,-25 32 0 16,25-32 0-16,0 0 0 15,-23 30 0-15,23-30 0 16,-19 23 0-16,19-23 0 16,-18 27 1-16,18-27-1 15,-20 27 0-15,20-27 0 0,-20 26 0 16,20-26 1-16,0 0-1 15,-28 36 0-15,28-36 0 16,0 0 0-16,-24 29 0 16,24-29 0-16,0 0 1 15,-28 33-1-15,28-33 0 16,-20 24 0-16,20-24 0 15,-21 23 0-15,21-23 0 16,0 0 0-16,-26 39 0 16,26-39 0-16,-13 29 1 15,13-29-1-15,-14 30 2 16,14-30-2-16,0 0 1 15,-25 38-1-15,25-38 2 0,-21 21-2 16,21-21 0-16,-22 21 0 16,22-21 0-1,-22 17 0-15,22-17 0 16,-23 21 1-16,23-21-1 0,-21 18 0 15,21-18 0-15,-23 21-1 16,23-21 2-16,-21 17-1 16,21-17-1-16,-20 18 1 15,20-18 0-15,-23 24 0 16,23-24 0-16,-20 17 0 15,20-17-1-15,-20 21 1 16,20-21 0-16,0 0 0 16,-26 21-1-16,26-21 1 15,0 0-2-15,-22 18 4 16,22-18-2-16,0 0 0 15,-21 17-2-15,21-17 3 16,0 0-1-16,0 0 2 0,0 0-2 16,-21 30-1-16,21-30 1 15,0 0 2-15,0 0-2 16,-23 27 0-16,23-27 0 15,0 0-1-15,0 0 1 16,-26 26 1-16,26-26-1 16,0 0 0-16,0 0 0 15,-21 21-1-15,21-21 1 16,0 0 1-16,0 0-1 15,0 0 0-15,0 0 0 16,-23 24-1-16,23-24 2 16,0 0-1-16,0 0 0 0,0 0 0 15,0 0 0-15,-18 29 0 16,18-29 0-16,0 0 0 15,0 0-1-15,-13 27 1 16,13-27 0-16,0 0 0 16,-12 26 0-16,12-26 0 15,0 0 0-15,-8 27 0 16,8-27 0-16,0 0 0 15,0 0 0-15,-11 30 0 16,11-30 0-16,0 0 0 16,0 0 0-16,0 0 0 15,-5 29 0-15,5-29 0 16,0 0 0-16,0 0 0 0,0 0 0 15,0 0 0-15,0 0 0 16,0 0 0-16,0 0 0 16,16 27 0-1,-16-27 0-15,0 0 0 0,0 0 0 16,24 17 0-16,-24-17 0 15,0 0 0-15,27 15 0 16,-27-15 0-16,0 0 0 16,23 9 0-16,-23-9 0 15,0 0 0-15,24 12 0 16,-24-12 0-16,0 0 0 15,23 9 0-15,-23-9 0 16,0 0 0-16,0 0 1 0,25 9-1 16,-25-9 0-1,0 0 0-15,22 3 0 16,-22-3-1-16,22 3 1 15,-22-3 1-15,20 6-1 0,-20-6 0 16,20 5 0-16,-20-5 0 16,0 0 0-16,26 9 0 15,-26-9 0-15,0 0 0 16,0 0 0-16,22 12 0 15,-22-12 0-15,0 0 0 16,0 0 0-16,22 15 0 16,-22-15 0-16,0 0 0 15,21 9 0-15,-21-9 0 16,0 0 0-16,0 0 0 15,26 18 0-15,-26-18 0 16,0 0 0-16,0 0 0 16,0 0 0-16,0 0 0 0,20 14 1 15,-20-14-1-15,0 0 0 16,0 0 0-16,0 0 0 15,0 0 0-15,20 21 0 16,-20-21 0-16,0 0 0 16,0 0 0-16,20 15 0 15,-20-15 0-15,0 0 0 16,0 0 0-16,20 18 0 15,-20-18 0-15,0 0 0 16,0 0 0-16,0 0 0 16,0 0 0-16,21 20 0 15,-21-20 0-15,0 0 0 16,0 0 0-16,0 0 0 0,0 0 0 15,20 21 0-15,-20-21 0 16,0 0 0-16,0 0 0 16,20 18 0-1,-20-18 1-15,0 0-1 0,0 0 0 16,0 0 0-16,21 17 0 15,-21-17 0-15,0 0 0 16,0 0 0-16,0 0 0 16,19 21 0-16,-19-21 0 15,0 0 0-15,0 0 0 16,0 0 0-16,20 24 1 15,-20-24-1-15,0 0 0 0,0 0 0 16,18 26 0-16,-18-26 0 16,0 0 0-1,0 0 0-15,25 27 0 16,-25-27-1-16,0 0 1 15,0 0 1-15,20 24-1 0,-20-24 0 16,0 0 0-16,0 0 0 16,0 0 0-16,20 20 0 15,-20-20 0-15,0 0 0 16,0 0 0-16,0 0 0 15,0 0 0-15,0 0 0 16,0 0 0-16,18 30 0 16,-18-30 1-16,0 0-2 15,0 0 1-15,0 0 0 16,13 30 0-16,-13-30 0 15,0 0 0-15,9 26 0 16,-9-26 0-16,0 0 0 0,0 0 0 16,13 36 0-16,-13-36 0 15,0 0 0-15,0 0 0 16,9 26 0-16,-9-26 0 15,0 0 0-15,0 0 0 16,9 27 0-16,-9-27 0 16,0 0 0-16,0 0 0 15,11 30 1-15,-11-30-1 16,0 0-1-16,0 0 1 15,7 29 1-15,-7-29-1 16,0 0 0-16,0 0 0 16,5 30 0-16,-5-30-1 15,0 0 2-15,0 0-1 0,6 26 0 16,-6-26 0-16,0 0 0 15,0 0 0-15,5 33 0 16,-5-33 0-16,0 0 0 16,2 29 0-16,-2-29 0 15,0 0 0-15,2 33 0 16,-2-33 0-16,0 0 0 15,0 32 0-15,0-32 0 16,0 0 0-16,0 33 0 16,0-33 0-16,0 0 0 15,-2 27 0-15,2-27 0 16,0 0 0-16,0 26 0 15,0-26 1-15,0 0-1 0,0 0 0 16,-2 33 0-16,2-33 0 16,0 0 0-1,-5 26 0-15,5-26 1 16,0 0-2-16,-4 27 1 0,4-27 0 15,0 0 1-15,-7 33-1 16,7-33 0-16,0 0-1 16,-7 32 1-16,7-32 0 15,0 0 0-15,-2 30 0 16,2-30 0-16,0 0 0 15,0 0 0-15,0 32 0 16,0-32 0-16,0 0 0 16,0 0 0-16,-2 30 0 15,2-30 0-15,0 0 0 16,0 26 0-16,0-26 0 15,0 0 0-15,0 33 0 16,0-33 0-16,0 0 0 0,-5 32 0 16,5-32 0-16,0 0 0 15,-6 33 0-15,6-33 0 16,-5 30 0-16,5-30 1 15,-4 26-1-15,4-26 0 16,-5 36 0-16,5-36 1 16,-2 35-1-16,2-35 3 15,0 0-4-15,-5 30 3 16,5-30-2-16,0 0 2 15,-2 29-2-15,2-29-1 16,0 0 1-16,-4 30-2 16,4-30 2-16,0 0-1 15,-6 35 2-15,6-35-3 0,-7 30 3 16,7-30-1-16,-7 27 1 15,7-27-1-15,-4 26 0 16,4-26 0-16,-7 30 0 16,7-30 0-16,-5 29 0 15,5-29 0-15,-4 30 0 16,4-30 0-16,-7 29 0 15,7-29 0-15,-4 27 0 16,4-27 0-16,0 0 0 16,-5 33 0-16,5-33 0 15,0 0 0-15,-2 29 0 16,2-29 0-16,0 0 0 0,0 33 0 15,0-33 0-15,0 0 0 16,0 29 0-16,0-29 1 16,0 0-1-1,-5 30 0-15,5-30 0 16,0 0 0-16,0 32-1 0,0-32 1 15,0 0 0-15,0 36 0 16,0-36 0-16,0 27 0 16,0-27 0-16,0 0 0 15,0 35 0-15,0-35 0 16,0 0 0-16,5 36 0 15,-5-36 0-15,0 0 0 16,4 32 0-16,-4-32 0 0,0 0 0 16,9 33 0-1,-9-33 0-15,0 0 0 16,7 35 0-16,-7-35 0 15,8 27 0-15,-8-27 0 0,8 26 0 16,-8-26 0-16,9 33 0 16,-9-33 0-16,9 32 0 15,-9-32 0-15,8 27 0 16,-8-27 0-16,0 0 0 15,14 36 0-15,-14-36 0 16,0 0-1-16,0 0 2 16,18 38-1-16,-18-38 0 15,0 0-1-15,0 0 2 16,18 32-1-16,-18-32 0 15,0 0 0-15,0 0 0 16,13 30 0-16,-13-30 0 16,0 0 0-16,8 27 0 0,-8-27 0 15,0 0 0-15,0 0 0 16,12 32 0-16,-12-32 0 15,0 0 0-15,9 27 0 16,-9-27 0-16,0 0 0 16,0 0 0-16,13 35 0 15,-13-35 0-15,0 0 0 16,14 30 0-16,-14-30 0 15,0 0 0-15,13 27 0 16,-13-27 0-16,0 0 0 16,14 29 0-16,-14-29 0 15,0 0-1-15,13 30 1 16,-13-30 0-16,0 0 0 0,14 29 0 15,-14-29 0-15,0 0 0 16,9 27 0-16,-9-27 0 16,0 0 1-1,0 0-1-15,0 0 0 0,0 0 0 16,0 0 0-16,18 26 0 15,-18-26 0-15,0 0 0 16,0 0 0-16,0 0 0 16,0 0 0-16,0 0 0 15,0 0 0-15,0 0 0 16,0 0 0-16,18 27 1 15,-18-27-1-15,0 0 0 16,0 0 0-16,0 0 0 0,0 0 0 16,0 0 0-1,0 0 0-15,0 0 0 16,0 0 0-16,0 0 0 15,0 0 0-15,0 0 0 0,0 0 0 16,0 0 0-16,17 27 0 16,-17-27 0-16,0 0-1 15,0 0 1-15,0 0 0 16,0 0 0-16,0 0 0 15,0 0 0-15,25 23 0 16,-25-23 0-16,0 0 0 16,0 0 0-16,0 0 0 15,0 0 0-15,0 0 0 16,19 27 0-16,-19-27 0 15,0 0 0-15,0 0 0 16,0 0 0-16,22 12 0 16,-22-12 0-16,0 0 0 0,0 0 0 15,27 12-1-15,-27-12 1 16,0 0 0-16,24 6 0 15,-24-6 0-15,20 0 0 16,-20 0 0-16,22-6 0 16,-22 6 0-16,23-15 0 15,-23 15 0-15,25-21 1 16,-25 21-1-16,24-23 0 15,-24 23 0-15,22-24 0 16,-22 24 0-16,21-24 1 16,-21 24-1-16,20-21 0 15,-20 21 0-15,0 0 0 0,22-29 0 16,-22 29 0-16,0 0 0 15,21-21-1-15,-21 21 1 16,0 0 0-16,20-15 1 16,-20 15-1-16,0 0 0 15,0 0 0-15,22-11 0 16,-22 11 0-16,0 0 0 15,0 0 0-15,24-12 0 16,-24 12 0-16,0 0 0 16,0 0 0-16,21-12 0 15,-21 12 0-15,0 0 0 16,0 0 0-16,0 0 0 15,0 0 0-15,0 0-1 0,0 0 1 16,20 3 0-16,-20-3 1 16,0 0-1-1,0 0 0-15,0 0 0 16,0 0 0-16,0 0 0 0,0 0 0 15,20 24 0-15,-20-24 0 16,0 0 0-16,0 0 0 16,0 0 0-16,0 0 0 15,23 26 0-15,-23-26 0 16,0 0 0-16,0 0 0 15,0 0 0-15,0 0 0 16,18 30 0-16,-18-30 0 16,0 0 0-16,0 0 0 15,4 29 0-15,-4-29 0 16,0 0 0-16,0 0 0 15,2 30 0-15,-2-30 0 16,0 0 0-16,0 0 0 0,4 29 0 16,-4-29 0-16,0 0 0 15,0 0 0-15,5 27 0 16,-5-27 0-16,0 0 0 15,0 0 0-15,0 0 0 16,0 0-1-16,9 30 2 16,-9-30-1-16,0 0-1 15,0 0 1-15,0 0 0 16,4 26 1-16,-4-26-1 15,0 0 0-15,0 0 0 16,0 0 0-16,3 33 0 16,-3-33 0-16,0 0 0 15,0 0 0-15,0 26 0 0,0-26-1 16,0 0 1-16,0 0 0 15,0 30 0-15,0-30 0 16,0 0 0-16,2 27 0 16,-2-27 1-16,0 0-2 15,4 26 1-15,-4-26 0 16,0 0 0-16,0 0 0 15,0 30 0-15,0-30 0 16,0 0 0-16,0 0 1 16,0 0-3-16,-6 26 2 15,6-26 1-15,0 0-2 16,0 0 0-16,0 0 1 16,0 0 0-16,0 0 0 0,-25 30 0 15,25-30 1-15,0 0-3 16,0 0 3-1,-20 30-2-15,20-30 2 16,0 0-2-16,-20 29 2 0,20-29-1 16,0 0 0-16,-18 33 0 15,18-33 0-15,0 0 0 16,0 0 0-16,-25 41 0 15,25-41 0-15,0 0 0 16,-20 30 0-16,20-30 0 16,0 0 0-16,-18 35 0 15,18-35 0-15,0 0 2 0,-20 39-2 16,20-39 2-1,0 0-2-15,-20 29 2 16,20-29-2-16,-16 30 0 16,16-30 0-16,0 0 0 15,-24 32 0-15,24-32 0 0,0 0 0 16,-27 36 0-16,27-36 0 15,-20 29 0-15,20-29 0 16,-19 30 0-16,19-30 0 16,-13 30 0-16,13-30 0 15,-12 26 0-15,12-26 0 16,0 0 0-16,-6 39 0 15,6-39 0-15,0 0 0 16,-4 35 0-16,4-35 0 16,0 0 0-16,0 36 0 15,0-36 0-15,0 0 0 16,-2 35 0-16,2-35 0 0,0 0 0 15,0 36 0-15,0-36 0 16,-3 26 0-16,3-26 0 16,0 30 0-16,0-30 0 15,-2 35 0-15,2-35 0 16,0 39 0-16,0-39 0 15,0 47 0-15,0-47 0 16,0 47 0-16,0-47 0 16,0 45 0-16,0-45 0 15,0 41 0-15,0-41 0 16,2 36 0-16,-2-36 0 15,3 26 0-15,-3-26 0 16,0 0 0-16,3 30 0 0,-3-30 0 16,0 0 0-16,0 0 0 15,5 29 0-15,-5-29 0 16,0 0 0-1,0 0 0-15,2 30 0 0,-2-30 0 16,0 0 0-16,0 0 0 16,0 0 0-16,2 32 0 15,-2-32 0-15,0 0 0 16,3 33 0-16,-3-33 0 15,2 33 0-15,-2-33 0 16,4 32 0-16,-4-32 0 16,7 33 0-16,-7-33 0 15,7 38 0-15,-7-38 0 0,7 33 0 16,-7-33 0-1,6 32 0-15,-6-32 0 16,8 36 0-16,-8-36 0 16,5 35 0-16,-5-35 0 0,4 36 0 15,-4-36 0-15,7 29 0 16,-7-29 0-16,4 33 0 15,-4-33 0-15,6 26 0 16,-6-26 0-16,7 30 0 16,-7-30 0-16,9 32 0 15,-9-32 0-15,7 33 0 16,-7-33 0-16,7 27 0 15,-7-27 0-15,6 29 0 16,-6-29 0-16,0 0 0 16,14 33 0-16,-14-33 0 15,0 0 0-15,11 29 0 16,-11-29 0-16,0 0 0 0,0 0 0 15,13 27 0-15,-13-27 0 16,0 0 0-16,0 0 0 16,0 0 0-16,0 0 0 15,11 27 0-15,-11-27 0 16,0 0 0-16,0 0 0 15,0 0 0-15,0 0 0 16,11 26 0-16,-11-26 0 16,0 0 0-16,0 0 0 15,0 0 0-15,0 0 0 16,0 0 0-16,0 0 0 15,0 0 0-15,21 12 0 16,-21-12 0-16,0 0 0 0,0 0 0 16,0 0 0-16,0 0 0 15,0 0 0-15,0 0 0 16,0 0 0-1,22 21 0-15,-22-21 0 0,0 0 0 16,0 0 0-16,27 29 0 16,-27-29 0-16,21 21 0 15,-21-21-1-15,22 21 1 16,-22-21 0-16,24 20 0 15,-24-20 0-15,23 21 0 16,-23-21 1-16,24 15-1 16,-24-15 0-16,20 15 0 0,-20-15 0 15,0 0 0-15,28 14 0 16,-28-14 0-1,0 0 0-15,0 0 0 16,22 12 0-16,-22-12 0 16,0 0 0-16,0 0 0 0,0 0 0 15,0 0 0-15,20 6 0 16,-20-6 0-16,0 0 0 15,0 0 0-15,0 0 0 16,0 0 0-16,20 12 0 16,-20-12 0-16,0 0 0 15,20 12 0-15,-20-12 0 16,0 0 0-16,26 12 0 0,-26-12 0 15,23 9 0 1,-23-9 0-16,22 5 0 16,-22-5 0-16,23 12 0 15,-23-12 0-15,22 6 0 0,-22-6 0 16,0 0 0-16,29 12 0 15,-29-12 0-15,0 0 0 16,23 6 0-16,-23-6 0 16,0 0 0-16,0 0 0 15,24 0 0-15,-24 0 0 16,0 0 0-16,0 0 0 15,20-3 0-15,-20 3 0 16,0 0 0-16,0 0 0 16,20-6 0-16,-20 6 0 15,0 0 0-15,0 0 0 16,22-3 0-16,-22 3 0 15,0 0 0-15,0 0 0 0,0 0 0 16,0 0 0-16,0 0 0 16,21-9 0-16,-21 9 0 15,0 0 0-15,0 0 0 16,0 0 0-16,0 0 0 15,0 0 0-15,0 0 0 16,0 0 0-16,20 3 0 16,-20-3 0-16,0 0 0 15,0 0 0-15,0 0 0 16,0 0 0-16,0 0 0 15,21 3 0-15,-21-3 0 16,0 0 0-16,0 0 0 16,0 0 0-16,0 0 0 0,0 0 0 15,0 0 0-15,0 0 0 16,21 21 0-16,-21-21 0 15,0 0 0-15,0 0 0 16,0 0 0-16,0 0 0 16,21 18 0-16,-21-18 0 15,0 0 0-15,0 0 0 16,0 0 0-16,0 0 0 15,0 0 0-15,0 0 0 16,0 0 0-16,0 0 0 16,0 0 0-16,0 0 0 15,0 0 0-15,0 0 0 16,0 0 0-16,0 0 0 15,0 0 0-15,0 0 0 16,0 0 0-16,0 0 0 16,0 0-14-16,0 0-22 15,0 0-2-15,-5-33-1 0,-4 4 2 16</inkml:trace>
</inkml:ink>
</file>

<file path=ppt/ink/ink10.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05:03:30.67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1468 1 0,'8'-15'1'0,"-8"15"0"15,5-15 0-15,-5 15-1 0,0 0 0 16,9-22 0-16,-9 22 0 15,0 0 0-15,9-17 0 16,-9 17 0-16,0 0 1 16,9-15 0-16,-9 15 0 15,0 0 2-15,0 0 0 16,10-15 0-16,-10 15 1 15,0 0-1-15,0 0 0 16,11-15-1-16,-11 15 0 16,0 0-1-16,10-18-1 15,-10 18 0-15,0 0 0 16,13-24 1-16,-13 24-1 15,8-15 1-15,-8 15 0 0,0 0 0 16,12-18 0 0,-12 18 1-16,0 0 0 15,12-14 0-15,-12 14 0 16,0 0 0-16,12-7 0 0,-12 7 1 15,0 0-1-15,0 0 0 16,12-18-1-16,-12 18 1 16,0 0-1-16,13-18-1 15,-13 18 1-15,0 0-1 16,13-19 1-16,-13 19 0 15,11-13 0-15,-11 13 0 16,0 0 0-16,15-17 0 0,-15 17 1 16,0 0-1-1,15-15 1-15,-15 15-1 16,0 0 1-16,14-17-1 15,-14 17 1-15,0 0-1 16,13-17 0-16,-13 17 1 0,0 0-1 16,15-22-1-16,-15 22 1 15,11-17 0-15,-11 17 0 16,11-17-1-16,-11 17 1 15,13-15 0-15,-13 15 0 16,11-12-1-16,-11 12 1 16,12-12 0-16,-12 12-1 15,12-13 1-15,-12 13-1 16,14-15 0-16,-14 15 0 15,14-15 1-15,-14 15-1 16,15-17 0-16,-15 17 0 16,14-15 0-16,-14 15 0 0,13-14 0 15,-13 14 0-15,12-13-1 16,-12 13 1-16,0 0 0 15,15-20 0-15,-15 20 0 16,0 0 0-16,13-19 0 16,-13 19 0-16,9-15 0 15,-9 15 0-15,0 0 1 16,12-18 0-16,-12 18 0 15,0 0-1-15,13-17 1 16,-13 17 0-16,0 0 1 16,13-13-1-16,-13 13 1 15,0 0 1-15,14-14 0 16,-14 14 0-16,11-11 1 0,-11 11 0 15,0 0 0-15,14-19 0 16,-14 19-1-16,0 0 0 16,14-13-1-1,-14 13 1-15,0 0-1 0,11-10 0 16,-11 10-1-16,0 0 1 15,15-9 0-15,-15 9 0 16,0 0 0-16,12-10 0 16,-12 10 0-16,0 0 1 15,12-8-1-15,-12 8 0 16,13-9 0-16,-13 9 0 15,0 0-1-15,15-13 0 16,-15 13 0-16,0 0 0 16,15-8 0-16,-15 8 0 15,0 0-1-15,11-12 1 16,-11 12-1-16,0 0 1 15,15-12 0-15,-15 12-1 0,0 0 1 16,14-13 0-16,-14 13 0 16,0 0-1-16,13-15 1 15,-13 15 0-15,0 0 0 16,12-17 0-16,-12 17 0 15,0 0 0-15,14-15-1 16,-14 15 1-16,0 0-1 16,10-15 1-16,-10 15-1 15,0 0 1-15,12-15-1 16,-12 15 1-16,0 0-1 15,12-16 0-15,-12 16 0 16,0 0 0-16,14-13 1 16,-14 13-1-16,0 0 0 0,14-12 1 15,-14 12 0-15,0 0-1 16,16-17 1-16,-16 17 0 15,13-13 0-15,-13 13 0 16,14-17-1-16,-14 17 1 16,14-16-1-16,-14 16 1 15,15-19-1-15,-15 19 1 16,13-15-1-16,-13 15 0 15,14-12 0-15,-14 12 0 16,13-10 1-16,-13 10-1 16,11-12 0-16,-11 12 0 15,11-8 1-15,-11 8-1 16,0 0 0-16,15-15 0 0,-15 15 1 15,0 0-1-15,15-19 0 16,-15 19 0 0,0 0 1-16,16-16-1 15,-16 16 0-15,13-14 1 0,-13 14-1 16,0 0 0-16,15-15 1 15,-15 15-1-15,0 0 0 16,13-15 1-16,-13 15-1 16,0 0 0-16,13-15 0 15,-13 15 0-15,11-12 1 16,-11 12-1-16,18-13 0 15,-18 13 0-15,21-12 0 0,-21 12 0 16,20-10 0-16,-20 10 0 16,20-12 0-1,-20 12 1-15,17-8-1 16,-17 8 0-16,13-12 1 15,-13 12-1-15,16-10 0 0,-16 10 1 16,12-10-1-16,-12 10 0 16,12-10 0-16,-12 10 0 15,15-8 0-15,-15 8 0 16,12-10 1-16,-12 10-1 15,14-9 0-15,-14 9 0 16,15-8 0-16,-15 8 0 16,14-9 1-16,-14 9-1 15,13-8 0-15,-13 8 0 16,13-7 1-16,-13 7-1 15,11-8 0-15,-11 8 0 16,13-7 0-16,-13 7 0 0,13-5 0 16,-13 5 1-16,12-7-1 15,-12 7 0-15,12-5 0 16,-12 5 0-16,11-5 1 15,-11 5-1-15,0 0 0 16,13-6 0-16,-13 6 1 16,0 0-1-16,15-5 0 15,-15 5 0-15,0 0 0 16,13-7 1-16,-13 7-1 15,0 0 0-15,13-7 0 16,-13 7 0-16,0 0 0 16,13-7 0-16,-13 7 1 15,0 0-1-15,13-3 0 0,-13 3 0 16,0 0 0-16,16-8 0 15,-16 8 0-15,0 0 0 16,17-5 0-16,-17 5 0 16,0 0 0-16,17-5 0 15,-17 5 0-15,0 0 1 16,0 0-1-16,11-4 0 15,-11 4 0-15,0 0 0 16,0 0 0-16,0 0 0 16,13-6 0-16,-13 6 0 15,0 0 0-15,0 0 0 16,13-5 0-16,-13 5 0 15,0 0 1-15,0 0-1 0,0 0 0 16,13-5 0-16,-13 5 0 16,0 0 0-1,0 0 1-15,0 0-1 16,0 0 0-16,0 0 0 0,0 0 1 15,0 0-1-15,0 0 0 16,0 0 0-16,0 0 0 16,0 0 1-16,0 0-1 15,0 0 0-15,0 0 0 16,0 0 0-16,0 0 1 15,0 0-1-15,0 0 0 16,0 0 1-16,0 0-1 16,0 0 0-16,0 0 0 15,0 0 1-15,0 0-1 16,0 0 0-16,0 0-1 15,0 0-1-15,0 0-2 16,0 0-3-16,0 0-5 0,0 0-13 16,0 0-9-16,0 0 0 15,0 0 0-15,7-19 1 16</inkml:trace>
</inkml:ink>
</file>

<file path=ppt/ink/ink11.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05:03:44.02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14 15 0,'0'0'12'16,"0"0"1"-16,0 0-2 0,0 0 2 16,0 0-1-16,0 0 0 15,0 0 1-15,0 0-2 16,0 0 1-16,0 0-2 15,0 0 0-15,0 0-3 16,0 0 1-16,0 0-3 16,0 0 0-16,0 0-1 15,0 0 0-15,0 0 0 0,0 0 0 16,0 0 0-1,0 0-1-15,0 0 0 16,0 0 1-16,0 0-1 16,12 14 0-16,-12-14-1 15,0 0 0-15,14-2 0 0,-14 2-1 16,13 0 0-16,-13 0 1 15,17-2-1-15,-17 2 0 16,22 0-1-16,-11 0 1 16,0 0 0-16,2 0 0 15,0 0 0-15,1 0 0 16,0-1 0-16,0-1 0 15,-1-1 0-15,2 2 0 16,-2-1 0-16,1 2 0 16,0-2 0-16,-2 0-1 15,1 0 1-15,0 2 0 16,0-2-1-16,-1 2 1 0,0-2 0 15,4 2-1-15,-1 0 1 16,2 0 0-16,0 2 0 16,2-2-1-16,0 0 1 15,2 0-1-15,2 0 1 16,0 0-1-16,-1 0 1 15,2 0-1-15,0-2 0 16,0 2 1-16,0-2-1 16,0 1 0-16,-1 1 1 15,-1-2-1-15,-2 2 0 16,-2 0 0-16,0 2 0 15,0-2 0-15,-2 1 1 16,2 1-2-16,-1 0 2 0,2 2-2 16,-1-4 2-16,2 2-1 15,1-1 0-15,-3-1 0 16,4 1 0-1,-3-1 0-15,-1-1 0 0,0 1 0 16,0 0 0-16,0 0 0 16,0-1 0-16,-3 1 1 15,0 0-1-15,-1 0 0 16,-1 0 0-16,2 0 0 15,-2 0 0-15,0 0 0 16,0 1 0-16,-1-1 0 16,2 0 0-16,1 1 0 15,0 1 0-15,-1-1 0 0,1 4 1 16,-1-4-1-1,1-1 0-15,-1 2 0 16,0 0 0-16,-3-4 0 16,1 2 0-16,-1 0 0 0,1 0 0 15,-1-2 0-15,0 2 0 16,0 0 0-16,1 2 0 15,0-2 1-15,2 0-1 16,0 2 0-16,2-2 0 16,-1 0 0-16,0 1 0 15,1-1 0-15,1-1 0 16,0 1 0-16,-1 0 0 15,1-2 0-15,2 2 0 16,0 0 0-16,-1-2 0 16,0 2 0-16,-1 0 0 15,4 0 0-15,-2 0 1 16,-2 0-1-16,0 0 0 0,-1 2 0 15,1-2 0-15,-2 2 0 16,0-2 0-16,-1 1 0 16,0 1 0-16,0-2 1 15,0 0-2-15,-2 1 2 16,2-1-2-16,-3 0 2 15,1 0-1-15,-1 0 0 16,1 0 0-16,-12 0 0 16,19 0 0-16,-19 0 0 15,18-1 1-15,-18 1-1 16,15 1 0-16,-15-1 0 15,15 2 0-15,-15-2 0 16,16 2 1-16,-16-2-1 0,17 2 0 16,-17-2 0-16,17 0 0 15,-17 0 0-15,18 0 0 16,-18 0 0-1,15 0 0-15,-15 0 1 0,13 0-1 16,-13 0 0-16,0 0 0 16,14 0 1-16,-14 0-1 15,0 0 0-15,0 0 1 16,0 0-1-16,0 0 0 15,0 0 1-15,0 0 0 16,0 0-1-16,0 0 0 16,0 0-1-16,0 0-2 0,0 0-1 15,0 0-3-15,0 0-6 16,0 0-15-1,2-20-9-15,-2 20 0 16,0 0 1-16,-13-16 1 16</inkml:trace>
</inkml:ink>
</file>

<file path=ppt/ink/ink12.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05:03:47.67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5 875 6 0,'-12'6'10'0,"12"-6"0"15,0 0-1-15,0 0 1 0,0 0 1 16,0 0 1-16,0 0 0 16,0 0 0-16,0 0 1 15,0 0-2-15,-3 15 0 16,3-15-1-16,0 0-1 15,0 0-2-15,0 0-1 16,0 0 0-16,0 0-1 16,0 0 0-16,0 0 0 15,0 0 0-15,0 0-1 16,0 0 0-16,0 0 0 15,0 0-1-15,0 0 0 16,0 0-1-16,0 0 0 16,0 0 0-16,0 0 0 0,0 0-1 15,0 0 0-15,0 0 1 16,15-11 0-1,-15 11 0-15,11-10-1 16,-11 10 1-16,15-16 0 0,-15 16-1 16,20-23-1-16,-20 23 1 15,21-25-1-15,-9 11 0 16,1 1-1-16,2 0 2 15,2 1-2-15,-1 0 1 16,3 0 1-16,0 1-1 16,0-1 2-16,-2-2-2 15,4 3 2-15,-3-1-2 16,0 3 1-16,-1-3-1 15,-1 2 1-15,1 2-1 16,-1-1 1-16,-1 1-1 16,1-1 0-16,-2 2 0 15,-1-2 0-15,4 3 1 0,-2-3-1 16,1 1 1-16,3 1-1 15,0-3 1-15,0 3 0 16,1-3 0-16,0 4-1 16,1-3 1-16,0 3 0 15,2-1-1-15,-1-2 1 16,0 3-1-16,2-1 1 15,0 2-1-15,-1-2 1 16,1 1 0-16,1 1 0 16,-3-2-1-16,2 0 1 15,-3 0-1-15,2 1 1 16,0-1 0-16,-1 0-1 15,0 1 1-15,0-3-1 0,-1 3 1 16,-1-3-1-16,2 1 0 16,-2-1 0-16,0 1 1 15,1 0-1-15,-3 1 0 16,3 0 0-16,-1 0 0 15,0 1 0-15,-1-1 0 16,0 0 0-16,0 1 0 16,2-1 0-16,-3 0 1 15,1-1-1-15,-1-2 0 16,1 2 0-16,0 0 0 15,0-1 1-15,-2 1-1 16,1-1 0-16,-1 1 0 16,0 1 0-16,1 2 0 0,-3-2 0 15,0 2 0-15,-1 0 0 16,0 0 1-1,-1 0-1-15,0 0 0 16,-13 5 0-16,20-9 0 0,-20 9 0 16,20-10 0-16,-20 10 1 15,19-8-1-15,-19 8 0 16,22-10 0-16,-22 10 0 15,18-12 0-15,-18 12 0 16,22-10 0-16,-22 10 0 16,17-10 0-16,-17 10 0 15,18-8 0-15,-18 8 0 0,17-7 0 16,-17 7 0-1,16-7 0-15,-16 7 0 16,15-8 0-16,-15 8 0 16,17-7 0-16,-17 7 0 15,16-7 0-15,-16 7 0 0,16-8 0 16,-16 8 0-16,22-8 0 15,-11 4 0-15,-11 4 0 16,20-6 0-16,-20 6 0 16,17-7 0-16,-17 7 0 15,0 0 0-15,14-7 0 16,-14 7 0-16,0 0 0 15,0 0 0-15,0 0 0 16,0 0 0-16,0 0-1 16,0 0-2-16,0 0-3 15,0 0-3-15,0 0-8 16,0 0-14-16,5-15-5 0,-5 15 0 15,0 0 1-15,8-17 2 16</inkml:trace>
</inkml:ink>
</file>

<file path=ppt/ink/ink13.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05:03:49.03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835 345 25 0,'0'0'23'15,"0"0"3"-15,-12 1-1 16,12-1-1-16,0 0-3 0,0 0-3 16,0 0-3-16,-12 9-4 15,12-9-3-15,0 0-2 16,0 0-1-16,0 0-1 15,-8 17 0-15,8-17-2 16,0 0 0-16,-12 20 0 16,12-20 0-16,-12 20 0 15,12-20-1-15,-16 27 0 16,16-27 1-16,-18 28-1 15,8-13 0-15,-1 0 0 16,0 2 1-16,0 0-2 16,0 1 1-16,2-1 0 15,-1 2-1-15,1-3 0 0,0 0 1 16,9-16-1-16,-18 26 0 15,18-26 0-15,-14 24 0 16,14-24-1-16,-9 18 0 16,9-18 0-16,-6 20-2 15,6-20 0-15,-3 19-2 16,3-19-2-16,-4 15-5 15,8 0-10-15,-4-15-11 16,-6 15 0-16,6-15 1 16,0 0 1-16</inkml:trace>
  <inkml:trace contextRef="#ctx0" brushRef="#br0" timeOffset="-452.4008">530 325 30 0,'0'0'22'0,"-13"2"2"16,13-2 1-16,0 0-4 16,0 0-1-16,0 0-3 15,-12 0-3-15,12 0-2 16,0 0-1-16,0 0-3 15,0 0-1-15,0 0-2 16,0 0-1-16,0 0-1 16,0 0-1-16,0 0 1 15,0 0-1-15,0 0 0 16,0 0 0-16,12 3 0 0,-12-3 0 15,13 4 0-15,-13-4 0 16,23 3-1-16,-9-1 0 16,3-1 0-16,0 2 0 15,3-1 0-15,0-1-1 16,0-1 1-16,-1 2 0 15,-2-2 0-15,-1 0-1 16,-5 0 0-16,-11 0 1 16,18 2-1-16,-18-2 0 15,0 0 0-15,14 0-1 16,-14 0 0-16,0 0-1 15,0 0 0-15,15 0 0 16,-15 0-2-16,12-2 0 0,-12 2 0 16,13 0-1-16,-13 0-1 15,15-2-1-15,-15 2-1 16,12-1-3-1,-12 1-2-15,0 0-4 0,0 0-3 16,0 0-4-16,12 0-4 16,-12 0 1-16,0 0 1 15,0 0 3-15</inkml:trace>
  <inkml:trace contextRef="#ctx0" brushRef="#br0" timeOffset="2.32538E6">549-1545 11 0,'-5'-15'9'0,"5"15"-1"15,0 0-1-15,0 0 0 16,0 0 0-16,0 0 0 16,-6-18-1-16,6 18 1 15,0 0-1-15,0 0 0 0,0 0 0 16,0 0-1-16,0 0 1 15,0 0-1-15,0 0 0 16,0 0 0-16,0 0-1 16,0 0 1-16,0 0-1 15,0 0 0-15,0 0 0 16,0 0 0-16,0 0 1 15,0 0-1-15,0 15 0 16,0-15 0-16,0 0-1 16,0 0 0-16,0 0-1 15,8 17 1-15,-8-17-2 16,0 0 0-16,10 20 0 15,-10-20-1-15,9 18 1 0,-9-18-1 16,12 22 0-16,-5-7 0 16,-7-15 2-16,14 27-2 15,-5-12 1-15,-3 0-1 16,3 0 1-16,-2 0-1 15,0 0 1-15,-7-15-1 16,17 24 0-16,-17-24 0 16,20 22 0-16,-20-22 0 15,18 15 0-15,-18-15 0 16,21 13 0-16,-21-13 0 15,20 14 0-15,-20-14 0 16,20 15 0-16,-20-15 0 16,19 15-1-16,-19-15 1 0,18 17 1 15,-18-17-1-15,17 18 0 16,-17-18 0-1,17 19 0-15,-17-19 0 16,16 20 0-16,-16-20 0 0,17 20 0 16,-17-20 0-16,15 18 0 15,-15-18 0-15,16 19 0 16,-16-19 0-16,15 13 0 15,-15-13 1-15,13 15-1 16,-13-15 0-16,13 12 0 16,-13-12 0-16,0 0 1 15,13 13-1-15,-13-13 1 16,0 0-1-16,11 15 0 15,-11-15 1-15,0 0-1 16,11 19 1-16,-11-19-1 16,0 0 0-16,13 20 0 15,-13-20 0-15,0 0 0 0,15 13 0 16,-15-13 0-16,0 0 0 15,15 19 0-15,-15-19 1 16,11 10-1-16,-11-10 0 16,0 0 0-16,14 17-1 15,-14-17 1-15,12 8 0 16,-12-8 0-16,12 10 1 15,-12-10-1-15,12 14 0 16,-12-14 0-16,11 16 0 16,-11-16 0-16,9 16 0 15,-9-16 0-15,0 0 0 16,15 18 0-16,-15-18 0 16,0 0 0-16,15 20 0 0,-15-20 0 15,0 0 0-15,13 20 0 16,-13-20 0-16,0 0 0 15,9 15 0-15,-9-15 1 16,0 0-1-16,0 0 0 16,9 17 0-16,-9-17 0 15,0 0 0-15,0 0 0 16,0 0 0-16,0 0 0 15,7 15-1-15,-7-15 0 16,0 0-4-16,0 0-4 16,0 0-8-16,0 0-9 15,0 0-1-15,0 0 0 16,-8-17 1-16</inkml:trace>
  <inkml:trace contextRef="#ctx0" brushRef="#br0" timeOffset="2.32697E6">1036-1266 23 0,'-6'-15'18'15,"6"15"3"-15,0 0-1 16,0 0-2-16,0 0-2 16,-11-15-2-16,11 15-1 15,0 0-2-15,0 0-2 0,0 0-1 16,0 0-2-16,0 0-1 15,0 0-1-15,0 0-1 16,-8 15 0 0,8-15-1-16,0 0 0 0,0 25-1 15,0-25 1-15,1 28-1 16,0-11 0-16,1 3 0 15,0 0 0-15,0 6-1 16,1-1 1-16,1 2-1 16,0-1 1-16,1 0-1 15,-1-3 0-15,0 2 0 16,0-1 0-16,3-4 0 0,-2-2 0 15,1-3 0-15,-2 0 0 16,-4-15 0 0,10 29 0-16,-10-29 0 15,9 22 1-15,-9-22-1 0,5 15 0 16,-5-15 1-16,0 0-1 15,0 0 0-15,6 15 1 16,-6-15-1-16,0 0 0 16,0 0 0-16,0 0 0 15,0 0-2-15,0 0-2 16,0 0-3-16,0 0-9 15,0 0-13-15,0 0 0 16,0 0-1-16,3-15 0 16</inkml:trace>
  <inkml:trace contextRef="#ctx0" brushRef="#br0" timeOffset="-11450.42">-280-970 14 0,'0'0'13'16,"-11"-18"-1"-16,11 18 0 16,0 0 0-16,0 0-2 15,0 0 1-15,0 0-2 16,0 0-1-16,0 0-1 15,0 0-1-15,0 0-1 16,0 0 0-16,0 0 0 0,0 0 1 16,0 0-1-16,0 0 0 15,0 0 1 1,0 0-1-16,0 0 0 15,0 0-1-15,0 0-1 16,1 18 0-16,-1-18-1 0,0 0 0 16,0 0 0-16,0 0-1 15,0 0 0-15,0 0 0 16,0 0 0-16,8 17 0 15,-8-17 1-15,0 0-1 16,0 0 0-16,0 0 1 16,13 17 0-16,-13-17-1 15,0 0 1-15,13 13 0 0,-13-13-1 16,13 10 1-1,-13-10-1-15,13 9 1 16,-13-9-1-16,16 8 0 16,-16-8 0-16,17 9 0 0,-17-9 1 15,16 10-2-15,-16-10 2 16,18 8-2-16,-18-8 1 15,16 10-1-15,-16-10 2 16,17 8-2-16,-17-8 0 16,18 7 0-16,-18-7 0 15,15 9 1-15,-15-9-1 16,18 8 0-16,-18-8 1 15,18 8-1-15,-18-8 0 16,16 10 1-16,-16-10-1 16,18 10 0-16,-18-10 1 15,17 11-1-15,-17-11 1 16,17 11-1-16,-17-11 1 0,18 10-1 15,-18-10 0-15,18 12 1 16,-18-12-1-16,17 12 0 16,-17-12 1-16,17 10-1 15,-17-10 0-15,16 8 1 16,-16-8-1-16,15 9 0 15,-15-9 0-15,17 6 1 16,-17-6-1-16,20 10 1 16,-20-10-1-16,19 11 0 15,-8-6 0-15,-11-5 1 16,20 10-1-16,-8-4 0 15,-12-6 1-15,18 12-1 16,-18-12 0-16,20 13 0 0,-20-13 0 16,20 12 0-16,-20-12 1 15,20 12-1-15,-8-5 0 16,-12-7 0-1,18 11 0-15,-18-11 1 0,21 12-1 16,-10-7 0-16,0 0 0 16,0 2 0-16,1-2 1 15,0-2-1-15,-1 2 0 16,0 0 0-16,2 2 0 15,-2-2 0-15,0 0 0 16,2 0 1-16,0 0-1 16,-2 2 0-16,1-4 0 15,-12-3 1-15,21 10-1 0,-9-3 0 16,-12-7 1-1,20 10-1-15,-20-10 0 16,21 14 1-16,-10-9-1 16,2 0 0-16,0 0 0 0,-13-5 1 15,21 6-1-15,-8-2 0 16,-13-4 0-16,20 6 0 15,-20-6 0-15,20 7 0 16,-20-7 0-16,20 9 0 16,-20-9 1-16,20 11-1 15,-20-11 0-15,17 9 0 16,-17-9 0-16,16 10 1 15,-16-10-1-15,15 6 0 16,-15-6 0-16,13 7 0 16,-13-7 1-16,11 5-1 15,-11-5 0-15,0 0 0 16,15 9 0-16,-15-9 1 0,0 0-1 15,12 8 0-15,-12-8 0 16,0 0 0-16,12 10 0 16,-12-10 0-16,0 0 0 15,13 8 0-15,-13-8 0 16,12 9 0-16,-12-9 0 15,11 8 0-15,-11-8 0 16,12 9 0-16,-12-9 0 16,0 0 0-16,15 11 0 15,-15-11 1-15,0 0-1 16,16 10 0-16,-16-10 0 15,0 0 1-15,14 7-1 0,-14-7 0 16,0 0 0-16,13 8 1 16,-13-8-1-16,0 0 0 15,0 0 0-15,13 11 0 16,-13-11 1-1,0 0-1-15,0 0 0 0,13 8 0 16,-13-8 1-16,0 0-1 16,0 0 0-16,16 5 0 15,-16-5 0-15,0 0 0 16,11 3 0-16,-11-3 0 15,0 0 0-15,13 5 0 16,-13-5 0-16,0 0 1 16,12 7-1-16,-12-7 0 0,0 0 0 15,11 5 1-15,-11-5-1 16,0 0 0-1,0 0 0-15,12 5 1 16,-12-5-1-16,0 0 0 0,0 0 0 16,0 0 1-16,11 5-1 15,-11-5 0-15,0 0 0 16,0 0 0-16,13 9 0 15,-13-9 0-15,0 0 0 16,11 3 0-16,-11-3 0 16,0 0 0-16,0 0 1 15,11 3-1-15,-11-3 0 16,0 0 0-16,0 0 1 15,0 0-1-15,0 0 1 16,0 0-1-16,0 0 1 16,0 0-1-16,0 0 1 15,0 0 0-15,0 0-1 0,0 0 0 16,0 0 0-16,0 0-1 15,0 0-2-15,0 0-2 16,0 0-4-16,0 0-8 16,0 0-17-16,0 0-3 15,13-17 1-15,-13 17 0 16</inkml:trace>
  <inkml:trace contextRef="#ctx0" brushRef="#br0" timeOffset="2.32631E6">871-912 29 0,'0'0'17'16,"0"0"0"-16,0 0-2 15,0 0 0-15,0 0-2 16,0 0-1-16,-11 10-1 15,11-10-1-15,0 0-1 16,0 0-1-16,0 0-1 16,0 0-2-16,0 0 0 15,3 15-2-15,-3-15 1 16,0 0-1-16,6 17 0 15,-6-17 0-15,8 15 0 16,-8-15 0-16,11 15 0 16,-11-15 0-16,14 17 0 15,-14-17-1-15,17 13 0 0,-17-13 0 16,19 13 0-16,-8-4-1 15,-11-9 0-15,23 17 0 16,-11-9 0 0,1 0 0-16,0 1-1 0,-2-1 1 15,2 1-1-15,-2-4 1 16,2 0-1-16,-2-2 1 15,-11-3-1-15,19 5 1 16,-19-5-1-16,16 2 0 16,-16-2 0-16,14 1 0 15,-14-1 1-15,0 0-1 16,0 0 0-16,12 0 0 15,-12 0 0-15,0 0 0 0,0 0-1 16,0 0 1 0,11-1 0-16,-11 1 0 15,0 0-1-15,0 0 0 16,0 0-1-16,0 0 0 0,0 0-2 15,0 0 0-15,0 0-3 16,0 0-4-16,0 0-4 16,0 0-8-16,1-15-7 15,-1 15 1-15,0 0 1 16,-6-19 1-16</inkml:trace>
  <inkml:trace contextRef="#ctx0" brushRef="#br0" timeOffset="-8767.2154">846-636 24 0,'0'0'19'15,"0"0"2"-15,0 0-3 0,-11-5-1 16,11 5-2-16,0 0-1 15,0 0-2-15,0 0-1 16,0 0 0-16,0 0-2 16,0 0 0-16,0 0-1 15,0 0-1-15,0 0-1 16,0 0-1-16,0 0-1 15,0 0 0-15,0 0-1 16,0 0-1-16,0 0 0 16,0 0 0-16,0 0-1 15,0 0 0-15,0 0 0 16,0 0 0-16,-4 15-1 15,4-15 1-15,0 0 0 0,8 19-1 16,-8-19 1-16,7 15 0 16,-7-15-1-16,10 18 1 15,-10-18 0-15,11 20-1 16,-11-20 1-16,11 22-1 15,-11-22 1-15,11 20-1 16,-11-20 1-16,10 19-1 16,-10-19 0-16,10 17 0 15,-10-17 0-15,9 16 1 16,-9-16-1-16,0 0 0 15,10 20 0-15,-10-20 0 16,0 0 0-16,7 21 0 16,-7-21 0-16,6 15 0 0,-6-15 0 15,0 0 1-15,9 20-2 16,-9-20 1-1,0 0 0-15,9 17 1 16,-9-17-1-16,0 0 0 0,11 15 0 16,-11-15 0-16,0 0 0 15,13 16 0-15,-13-16 0 16,11 11 0-16,-11-11 0 15,0 0 0-15,11 15 0 16,-11-15 0-16,0 0 0 16,0 0 0-16,11 18 0 15,-11-18 0-15,0 0 0 16,0 0 0-16,0 0 0 15,9 17 0-15,-9-17 0 16,0 0 0-16,0 0 0 16,0 0 0-16,0 0 1 15,0 0-1-15,0 0 0 0,6 15 1 16,-6-15-1-16,0 0 0 15,0 0 0-15,0 0-1 16,0 0-1-16,0 0-2 16,0 0-2-16,0 0-4 15,0 0-10-15,0 0-14 16,0 0-1-16,0 0 2 15,0 0-1-15</inkml:trace>
  <inkml:trace contextRef="#ctx0" brushRef="#br0" timeOffset="-4087.2071">38-149 32 0,'0'0'23'0,"-13"-5"2"16,13 5-4-16,0 0-2 15,0 0-3-15,0 0-2 16,-11-9-2-16,11 9-2 15,0 0-3-15,0 0 0 16,0 0-1-16,0 0-1 16,-12 0-1-16,12 0 0 15,0 0 0-15,0 0-1 16,0 0 1-16,0 0-1 15,0 0 0-15,0 0-1 16,0 0 1-16,0 0-1 16,0 0 0-16,0 0-1 0,0 0 1 15,-7 15-1-15,7-15 1 16,0 0-1-1,7 15 1-15,-7-15-1 16,13 14 0-16,-13-14 0 0,17 17 0 16,-5-9 0-16,0-1 0 15,3 1-1-15,0 0 0 16,1 1 1-16,2-2 0 15,-2-2-1-15,2 1 0 16,-1 1 1-16,-2-2-1 16,1 0 0-16,-1-2 1 15,-4 1-1-15,1 1 0 16,-12-5 0-16,18 7 0 15,-18-7 0-15,15 8 0 16,-15-8-1-16,11 5 1 16,-11-5 0-16,0 0 0 15,13 8 0-15,-13-8-1 0,0 0 0 16,13 7 0-16,-13-7-1 15,0 0-1-15,0 0-1 16,15 2-1-16,-15-2-1 16,0 0-2-16,0 0-4 15,17-2-7-15,-17 2-8 16,0 0-6-16,0 0-1 15,0 0 3-15,0 0 0 16</inkml:trace>
  <inkml:trace contextRef="#ctx0" brushRef="#br0" timeOffset="-9843.6172">663-161 32 0,'0'0'21'0,"0"0"1"16,0 0-2-1,0 0-3-15,0 0-2 0,0 0-2 16,0 0-2-16,0 0-2 16,0 0-1-16,0 0-1 15,0 0-1-15,0 0-1 16,0 0-2-16,0 0 0 15,0 0 0-15,0 0-2 16,0 0 1-16,0 0-1 16,0 0 0-16,0 0 0 15,0 0 1-15,0 0 0 0,11 13 0 16,-11-13 1-1,11 5-1-15,-11-5 0 16,15 4 1-16,-15-4-1 16,15 6 0-16,-15-6-1 0,20 5 1 15,-20-5-1-15,21 4 0 16,-21-4 1-16,22 1-1 15,-11 1 0-15,0-2 0 16,0 0 0-16,1 0 0 16,0 0 0-16,-1 0-1 15,0 0 1-15,2-2-1 16,-2 1 1-16,1-1 0 15,-1 0-1-15,0 2 1 16,-11 0-1-16,22-5 0 16,-22 5 1-16,19-3-1 15,-19 3 0-15,18-2 0 16,-18 2 0-16,17-1 0 0,-17 1 1 15,11 0-1-15,-11 0 0 16,0 0 0-16,0 0 0 16,12-2 0-16,-12 2 0 15,0 0 0-15,0 0 0 16,0 0 0-16,0 0 0 15,0 0 0-15,11 2 0 16,-11-2 0-16,0 0 0 16,0 0 1-16,0 0-1 15,0 0 0-15,13 3 1 16,-13-3-1-16,0 0 0 15,0 0 1-15,0 0-1 16,0 0 0-16,0 0 0 0,0 0-2 16,0 0-1-16,0 0-2 15,0 0-5-15,0 0-5 16,0 0-11-1,0 0-10-15,-5-15 1 0,5 15 1 16,0 0 1-16</inkml:trace>
  <inkml:trace contextRef="#ctx0" brushRef="#br0" timeOffset="-3494.4061">352-2 49 0,'0'0'26'15,"0"0"3"-15,0 0-3 16,-5 15-5-16,5-15-5 15,0 0-3-15,-11-3-3 16,11 3-2-16,0 0-2 0,-12 5-2 16,12-5 1-16,-15 3-2 15,15-3 1-15,-19 9-2 16,7-3 1-1,0 3 0-15,-2-1-1 0,0 2 0 16,-5 4 1-16,2 4-2 16,-3 2 2-16,0 0-1 15,-2 1 1-15,3 0-1 16,0 0 0-16,1-3 1 15,3 0-3-15,2-6 2 16,13-12-1-16,-18 15-1 16,18-15 1-16,-12 12-1 15,12-12 0-15,0 0 0 0,-12 10 0 16,12-10 0-1,0 0-1-15,-13 8 0 16,13-8-1-16,0 0 0 16,-13 12-1-16,13-12-1 0,-13 12 0 15,13-12-1-15,-15 12-1 16,15-12-1-16,-13 10-2 15,2-10-4-15,11 0-8 16,0 0-5-16,-16 11-6 16,16-11 1-16,0 0 1 15,0 0 1-15</inkml:trace>
  <inkml:trace contextRef="#ctx0" brushRef="#br0" timeOffset="2.33513E6">972 879 38 0,'-16'13'25'16,"16"-13"2"-16,0 0 0 15,-13 8-7-15,13-8-5 16,0 0-2-16,0 0-5 16,0 0-2-16,0 0-1 15,0 0-1-15,0 0 0 16,0 0-1-16,0 0 0 0,0 0 0 15,10 17-1-15,-10-17 1 16,19 5 0 0,-19-5-1-16,23 4 0 15,-10-3-1-15,2 3 1 16,2-4-1-16,2 0 0 0,-3 1 0 15,2 1 0-15,-3-2-1 16,-1 0 1-16,0 2-1 16,-3-1 0-16,-11-1-1 15,16 7 1-15,-16-7-1 16,0 0-1-16,15 12-1 15,-15-12 0-15,0 0-2 16,0 0-1-16,0 0-3 16,0 0-2-16,15 13-5 15,-15-13-3-15,0 0-6 16,0 0-4-16,0 0 1 15,12-7 1-15</inkml:trace>
  <inkml:trace contextRef="#ctx0" brushRef="#br0" timeOffset="2.33574E6">1204 946 45 0,'0'0'25'16,"0"0"1"-16,0 0-3 16,0 0-4-16,0 0-3 0,-15 5-4 15,15-5-3-15,0 0-1 16,-14 18-2-16,14-18-2 15,-16 22 0-15,16-22-1 16,-20 35 0-16,5-13 0 16,3 5-1-16,-1 0 0 15,2 3-1-15,-1 3 1 16,3 1-1-16,0-4-1 15,3 0 1-15,1-4-1 16,1-5 1-16,1-2-1 16,0-4 0-16,3-15-1 15,-1 15 0-15,1-15-2 16,0 0-1-16,0 0-4 0,0 0-6 15,0 0-12-15,0 0-6 16,13 5 1 0,-13-5 0-16,0 0 1 15</inkml:trace>
  <inkml:trace contextRef="#ctx0" brushRef="#br0" timeOffset="2.3345E6">353 1486 15 0,'0'0'14'16,"0"0"-1"-16,0 0-1 15,0 0 0-15,-11 3 0 16,11-3-2-16,0 0 0 15,0 0-2-15,0 0 0 0,0 0-2 16,0 0 1-16,0 0-2 16,0 0-1-16,0 0-1 15,0 0 0-15,-12 2-2 16,12-2 1-16,0 0-1 15,0 0 0-15,0 0 0 16,0 0 0-16,0 0 1 16,0 0-1-16,0 0 1 15,0 0-1-15,0 0 1 16,0 0 0-16,0 0-1 15,0 0 0-15,0 0 0 16,12-9 1-16,-12 9-1 0,13-8 0 16,-13 8 0-16,18-10 0 15,-7 3 1-15,2-1-1 16,1 0 0-16,1-3 0 15,0 0-1-15,0 1 1 16,2-4-1-16,-2 2 1 16,2 1-1-16,-4-1 0 15,3 0 1-15,-3 1-1 16,2 0 0-16,-3 1 0 15,-12 10 1-15,23-16-1 16,-23 16 0-16,19-17 0 16,-19 17 1-16,18-15-1 15,-18 15 0-15,21-15 0 0,-9 8 1 16,0 0-1-16,2 1 0 15,1-1 1-15,1-2 0 16,-1 3-1 0,0-4 1-16,2 3 0 0,-4-3 0 15,4 0 0-15,-4 1 0 16,-1 1-1-16,0 0 1 15,-1 1 0-15,-11 7-1 16,18-14 1-16,-18 14-1 16,17-11 0-16,-17 11 0 15,15-10 0-15,-15 10 1 16,13-10-1-16,-13 10 0 15,14-10 0-15,-14 10 1 0,14-11-1 16,-14 11 0 0,14-8 1-16,-14 8-1 15,13-8 0-15,-13 8 0 16,11-7 1-16,-11 7-1 0,11-7 0 15,-11 7 0-15,0 0 0 16,13-5 0-16,-13 5 1 16,0 0-1-16,0 0 0 15,11-6 0-15,-11 6 0 16,0 0 0-16,0 0 0 15,0 0 0-15,0 0-1 16,13-4-1-16,-13 4-4 16,0 0-4-16,0 0-9 15,0 0-10-15,0 0-1 16,0 0 1-16,0 0 0 15</inkml:trace>
</inkml:ink>
</file>

<file path=ppt/ink/ink14.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10:18:49.125"/>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69 8 10 0,'0'0'11'15,"0"0"0"-15,-13-8 0 0,13 8 0 16,0 0 0-16,-12 5 0 15,12-5 0 1,0 0 1-16,-10 1 0 16,10-1-2-16,0 0-1 0,0 0 0 15,0 0-2-15,0 0 1 16,0 0-2-16,0 0-1 15,0 0-1-15,0 0 0 16,0 0 0-16,0 0-1 16,-1 16 1-16,1-16-1 15,0 0 0-15,0 0-1 16,8 14 1-16,-8-14-1 0,0 0 0 15,0 0 0 1,12 12 0-16,-12-12 0 16,0 0-1-16,10 8 1 15,-10-8 0-15,0 0-1 16,15 8 1-16,-15-8 0 0,14 8-1 15,-14-8 0-15,17 7 1 16,-7-2-1-16,3 1 1 16,0-3-1-16,0 2-1 15,1 0 1-15,1 1 0 16,1-1 0-16,1 1 0 15,5-3 0-15,0 1-1 16,-1 1 1-16,2-2 0 16,-1-2-1-16,0 1 1 15,2-2 0-15,-1 0-1 16,-5-3 1-16,-1 1-1 15,-1-1 0-15,0 2 1 0,-2-1-1 16,-2 2 0-16,-1-1 0 16,0 2 0-16,-11-1 0 15,15 3 0-15,-15-3 0 16,18 3 0-16,-8-1 0 15,1-1 0-15,-2 1 1 16,3-2-1-16,0 1 0 16,-1-1 1-16,0-1-1 15,-1 1 1-15,-10 0-1 16,15 1 1-16,-15-1-1 15,14 0 0-15,-14 0 0 16,11 3 0-16,-11-3 0 16,11 4 0-16,-11-4 0 0,15 5 0 15,-15-5 0-15,20 3 0 16,-7-1 0-16,2 1 0 15,-1-3 0 1,1 0 0-16,1 1 0 0,0-2 0 16,-1-1 0-16,-3 1 0 15,-2-1 0-15,0 0 0 16,-10 2 0-16,18-3 0 15,-18 3 1-15,16-3-1 16,-16 3 0-16,17-1 0 16,-17 1 0-16,16 0 0 15,-16 0 0-15,18 1 0 16,-18-1 0-16,15 3 0 0,-15-3-1 15,16 3 1 1,-16-3 0-16,17 2 1 16,-8-2-1-16,-9 0 0 15,20 2-1-15,-9-4 2 0,-11 2-1 16,18-2 0-16,-7 1 0 15,-11 1 0-15,13-3 0 16,-13 3 0-16,14-5 0 16,-14 5 0-16,15-4 0 15,-15 4 0-15,12-1 1 16,-12 1-1-16,17-2 0 15,-17 2 0-15,18 0 0 16,-18 0 0-16,14 0 0 16,-14 0 0-16,13 0 0 15,-13 0 0-15,11 2-1 16,-11-2 1-16,11 0 0 15,-11 0 0-15,11-2 0 0,-11 2 0 16,13-1 0-16,-13 1 0 16,14-2 0-16,-14 2 0 15,12-1 0-15,-12 1 0 16,0 0 1-16,13 1-1 15,-13-1 0-15,0 0 0 16,12 0 0-16,-12 0 0 16,0 0 0-16,14 0 0 15,-14 0 0-15,0 0 0 16,13-1 0-16,-13 1 0 15,0 0 0-15,14-2 0 16,-14 2 0-16,0 0 0 16,11-1 0-16,-11 1 0 0,0 0 0 15,13 1 0-15,-13-1 0 16,0 0 0-16,9 0 0 15,-9 0 0 1,0 0 0-16,0 0 0 0,12-1 0 16,-12 1 0-16,0 0 0 15,0 0 0-15,0 0 0 16,0 0 0-16,10 1 0 15,-10-1 1-15,0 0-1 16,0 0 0-16,12 2 0 16,-12-2 0-16,0 0 0 15,0 0 0-15,11-2 0 0,-11 2 0 16,0 0-1-16,0 0 1 15,0 0 1 1,0 0-1-16,0 0 0 16,0 0 0-16,11 0 0 0,-11 0 0 15,0 0 0-15,0 0 0 16,0 0 0-16,0 0 0 15,0 0 0-15,0 0 0 16,0 0 0-16,0 0 0 16,0 0 0-16,0 0 0 15,10 3 0-15,-10-3 0 16,0 0 0-16,0 0 0 15,0 0 0-15,0 0 0 16,0 0 0-16,0 0 0 16,0 0 0-16,0 0 0 15,0 0-1-15,0 0-1 16,0 0-3-16,0 0-8 0,0 0-19 15,0 0-1-15,0 0-1 16,0 0 0-16</inkml:trace>
</inkml:ink>
</file>

<file path=ppt/ink/ink15.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10:18:54.695"/>
    </inkml:context>
    <inkml:brush xml:id="br0">
      <inkml:brushProperty name="width" value="0.04667" units="cm"/>
      <inkml:brushProperty name="height" value="0.04667" units="cm"/>
      <inkml:brushProperty name="color" value="#ED1C24"/>
      <inkml:brushProperty name="fitToCurve" value="1"/>
    </inkml:brush>
  </inkml:definitions>
  <inkml:trace contextRef="#ctx0" brushRef="#br0">600 118 13 0,'0'0'17'0,"0"0"2"16,0 0 1-16,0 0-2 16,6-17 0-16,-6 17-1 15,0 0-2-15,0 0-2 16,0 0-1-16,-4-18-3 15,4 18 0-15,0 0-3 16,0 0-1-16,-14-10 0 16,14 10-1-16,0 0 0 15,0 0-1-15,-16-11-1 16,16 11 1-16,-10-4-1 15,10 4 0-15,-13-3 0 16,13 3-1-16,-16-3 0 0,16 3 0 16,-14 1 0-16,14-1-1 15,-16 5 1-15,16-5-1 16,-20 9 1-16,10-2-1 15,-1 1 1-15,-3 2-1 16,1-2 1-16,-1 4 0 16,-2-2-1-16,1 0 1 15,-1 0 0-15,0 1-1 16,1-2 1-16,0-2 0 15,1 2 0-15,0 0 0 16,0 1 0-16,1 1-1 16,0 1 1-16,1 0 0 15,0-2 0-15,-1 5 0 0,-1-1 0 16,0 1 0-16,-1 0 0 15,3 0 0 1,-1 1 0-16,0 2 0 16,-1-2 0-16,2 1-1 0,3 0 1 15,-1 2-1-15,0-3 1 16,1 2-1-16,1-1 1 15,-1 1-2-15,0-2 2 16,1 2-1-16,0 0 1 16,2 0-1-16,-1 0 0 15,1 0 2-15,1 0-2 16,1 0 1-16,2-3-1 15,-1 2 2-15,1-2-2 16,2 0 1-16,-1-2-1 16,1 1 0-16,-1-1 0 15,-2 2 0-15,3 0 0 16,0-2 0-16,0-13 0 0,0 24 0 15,0-24 0-15,0 23 0 16,0-23 0-16,0 22 0 16,0-22 0-16,0 20 0 15,0-20 0-15,0 23 0 16,0-23 0-16,4 24 0 15,-4-24 0-15,3 23 0 16,-3-23 0-16,7 21 0 16,-7-21 0-16,11 19 0 15,-11-19 0-15,9 17 0 16,-9-17 0-16,11 18 0 15,-11-18 0-15,11 19 0 16,-11-19 0-16,10 23 0 0,-10-23 0 16,11 25 0-16,-5-10 0 15,2-2 0-15,-2 1 0 16,-6-14 0-16,16 25 0 15,-6-12 0-15,2 0 0 16,-1-1 0-16,0-1 0 16,0 1 0-16,3-2 0 15,-1 2 0-15,1-1 0 16,-1 1 0-16,0-2 0 15,-1 2 0-15,3 0 0 16,-2-2 0-16,2 2 0 16,1-1 0-16,0-1 0 0,2 1 0 15,-2-1 0-15,4 2 0 16,-3-3 0-16,2 3 0 15,-1-2 0 1,0 1 0-16,0-3 0 0,-3 2 0 16,3 1 0-16,-3-4 0 15,1 2 0-15,0-1 0 16,-1-1 0-16,1-1 0 15,2 0 0-15,-2-1 0 16,1-1 0-16,-1 3 0 16,0-2 0-16,0-1 0 15,2 1 0-15,-3-2 0 16,1 1 0-16,1-1 0 0,1 0 0 15,0 0 0 1,-1 0 0-16,0-1 0 16,1-1 0-16,1 1 0 15,2-2 0-15,-1 1 0 0,0-1 0 16,1 0 0-16,1 0 0 15,-1-1 0-15,2 1 0 16,-5 0 0-16,2-2 0 16,-2 2 0-16,1-1 0 15,4 1 0-15,-2 0 0 16,3-2 0-16,-3-1 0 15,2 0 0-15,0 2 0 16,1-4 0-16,0 1 0 16,-4-1 0-16,-1 1 0 15,-2-2 0-15,3 1 0 16,-2 0 0-16,-2-1 0 15,-1 0 0-15,0-2 0 0,0 1 0 16,0-4 0-16,-4 4 0 16,2-4 0-16,1 1 0 15,1-1 0-15,-2-1 0 16,-1 0 0-16,2-1 0 15,-2-1 0-15,3-1 0 16,-1-1 0-16,-2-1 0 16,-1 2 0-16,3-1 0 15,-1 0 0-15,0-1 0 16,-1 1 0-16,-1-1 0 15,0 1 0-15,0 1 0 16,-1-3 0-16,-2 2 0 16,-2-2 0-16,0 0 0 0,1-1 0 15,-2-2 0-15,-2 3 0 16,1-1 0-16,1 1 0 15,-1-3 0 1,1 0 0-16,-2 0 0 0,0 1 0 16,2 1 0-16,-1-4 0 15,-2 0 0-15,1 3 0 16,-3-4 0-16,0 5 0 15,-1-2 0-15,-1 1 0 16,0-2 0-16,-2 3 0 16,1-1 0-16,-2-2 0 15,2 2 0-15,-3-1 0 16,0-3 0-16,2 2 0 0,-3-1 0 15,2 1 0 1,-1 1 0-16,-1 0 0 16,0 1 0-16,-2 1 0 15,1 1 0-15,-3 0 0 0,0 0 0 16,-1-1 0-16,-2 2 0 15,1-1 0-15,0-1 0 16,0 1 0-16,-4-3 0 16,2 1 0-16,-1-1 0 15,-2 2 0-15,-1-2 0 16,-2 1 0-16,-1-2 0 15,0 3 0-15,-1 1 0 16,-1 2 0-16,1-2 0 16,-3 2 0-16,4 1 0 15,0 3 0-15,-1 1 0 16,-1 2 0-16,3 0 0 15,-3 0 0-15,0 3 0 0,2 2 0 16,-3-1 0-16,0 1 0 16,1 1 0-16,0 1 0 15,1 2 0-15,-3 0 0 16,3 2 0-16,-1 1 0 15,1 0 0-15,2 0 0 16,0 0 0-16,3 1 0 16,-2-2 0-16,2 1 0 15,3-3 0-15,0 3 0 16,0-3 0-16,0 1 0 15,1-2 0-15,-1 2 0 16,3 1 0-16,-1-1 0 0,1 1 0 16,0-4 0-16,1 4 0 15,11-2 0-15,-18 3 0 16,18-3 0-16,-18 1 0 15,18-1 0-15,-15 5 0 16,15-5 0-16,-15 6 0 16,15-6 0-16,-16 4 0 15,16-4 0-15,-12 3 0 16,12-3 0-16,-12 3 0 15,12-3 0-15,-13 3 0 16,13-3 0-16,-11 3 0 16,11-3 0-16,-14 6 0 15,14-6 0-15,-12 6 0 0,12-6 0 16,-11 9 0-16,11-9 0 15,-10 11 0 1,10-11 0-16,-10 10 0 16,10-10 0-16,-11 9 0 0,11-9 0 15,-15 8 0-15,15-8 0 16,-9 6 0-16,9-6 0 15,0 0 0-15,-12 8 0 16,12-8 0-16,0 0 0 16,0 0 0-16,0 0 0 15,0 0 0-15,0 0 0 16,-10 10 0-16,10-10-2 15,0 0-2-15,0 0-2 16,0 0-2-16,0 0-5 16,0 0-13-16,0 0-8 15,0 0 0-15,0 0 1 16,0 0 1-16</inkml:trace>
</inkml:ink>
</file>

<file path=ppt/ink/ink2.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4T21:14:25.035"/>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115-4381 8 0,'0'0'14'0,"0"0"2"16,0 0-2-16,0 0-1 0,0 0 0 15,0 0-2-15,0 0 1 16,0 0 0-16,0 0-1 15,0 0-1-15,0 0 0 16,0 0-2-16,0 0-1 16,0 0 0-16,0 0-1 15,0 0 0-15,0 0 0 16,0 0-2-16,-4 27 1 15,4-27-1-15,0 0 1 0,0 0-2 16,-9 30 1 0,9-30-1-16,0 0-1 15,-11 32 1-15,11-32-2 16,-11 27 1-16,11-27-1 0,-13 32 1 15,13-32-1-15,-21 39 0 16,21-39 0-16,-27 47 0 16,12-20 0-16,-3 5 0 15,-2-2 0-15,-1 5 0 16,-1 1-1-16,0-1 1 15,-5 4 0-15,3-4 0 16,1 1 0-16,1-1 0 16,2 1 0-16,2-10-1 15,-1 1 1-15,19-27 0 16,-29 32 0-16,29-32-1 15,-22 21 1-15,22-21-1 16,0 0 0-16,-22 9 1 0,22-9-1 16,0 0 0-16,0 0 0 15,0 0 0-15,0 0 0 16,0 0 1-16,-19 27-1 15,19-27 0-15,0 0 0 16,-14 32 0-16,14-32 0 16,-14 30 0-16,14-30 0 15,-16 26 0-15,16-26 0 16,0 0 0-16,-20 30 0 15,20-30 0-15,0 0 0 16,0 0 0-16,-16 33 0 16,16-33 0-16,0 0 0 0,-3 29 0 15,3-29 0-15,0 0 0 16,-7 36 0-16,7-36 0 15,-7 26 0-15,7-26 0 16,-7 33 0-16,7-33 0 16,-10 38 0-16,10-38 1 15,-11 42-1-15,11-42 0 16,-14 44 0-16,14-44 0 15,-11 44 0-15,11-44 0 16,-7 42 0-16,7-42 0 16,-3 35 0-16,3-35 0 15,2 30 0-15,-2-30 0 16,1 26 0-16,-1-26 0 0,0 0 0 15,7 39 0-15,-7-39 0 16,0 0-1 0,14 29 1-16,-14-29 0 15,0 0 0-15,18 27 0 0,-18-27 0 16,0 0 0-16,19 18 0 15,-19-18 0-15,0 0 0 16,26 12 0-16,-26-12 0 16,20 3 0-16,-20-3 1 15,23 8-1-15,-23-8 0 16,21 3 0-16,-21-3 1 15,23 9-1-15,-23-9 0 16,0 0 0-16,25 15 0 16,-25-15-1-16,0 0 1 15,0 0 0-15,20 12 0 16,-20-12 0-16,0 0 1 15,0 0-2-15,0 0 1 0,0 0 0 16,0 0 1-16,0 0-1 16,0 0 0-16,0 0-1 15,0 0 1-15,0 0 1 16,0 0-1-16,0 0 0 15,0 0 0-15,-22 21-1 16,22-21 2-16,0 0-1 16,-21 6 0-16,21-6 1 15,-21 2 0-15,21-2-1 16,-18 6 0-16,18-6 1 15,0 0-1-15,-30 6 0 16,30-6 0-16,-20 9-2 16,20-9 2-16,0 0 0 0,-24 9 0 15,24-9 0-15,0 0 0 16,-21 15 0-16,21-15 0 15,0 0 0-15,0 0 0 16,-21 9 0-16,21-9 0 16,0 0 0-16,0 0 0 15,0 0-1-15,0 0 1 16,0 0 0-16,0 0 0 15,0 0 0-15,14 29 0 16,-14-29 0-16,0 0 0 16,0 0 1-16,15 30-1 15,-15-30 0-15,0 0 1 16,4 32-1-16,-4-32-1 0,0 0 1 15,5 36-1-15,-5-36 1 16,0 0-1 0,2 35 1-16,-2-35-1 15,2 27 1-15,-2-27 0 0,0 0 0 16,11 36 0-16,-11-36 0 15,6 26 0-15,-6-26 0 16,0 0 0-16,14 27 0 16,-14-27 0-16,0 0 0 15,0 0 0-15,0 0 0 16,0 0 0-16,0 0 0 15,0 0 0-15,16 26 0 0,-16-26 0 16,0 0 0 0,0 0 0-16,0 0 0 15,0 0 1-15,0 0-2 16,0 0 1-16,0 0 1 15,-5 26-2-15,5-26 1 0,0 0 0 16,0 0 0-16,0 0 0 16,0 0 0-16,0 0 0 15,0 0 0-15,0 0 0 16,-9 27 0-16,9-27 0 15,0 0 1-15,0 0-1 16,-22 35 0-16,22-35 0 16,0 0 0-16,-22 36 0 15,22-36 0-15,0 0 0 16,-24 32 0-16,24-32 0 15,0 0 0-15,-18 33 0 16,18-33 0-16,0 0 0 0,-8 26 0 16,8-26 0-16,0 0-1 15,0 0 1-15,6 30 0 16,-6-30-1-16,0 0 1 15,0 0 0-15,22 26 0 16,-22-26 0-16,0 0 0 16,22 27 0-16,-22-27 0 15,0 0 0-15,20 18 0 16,-20-18 0-16,0 0 0 15,22 18 0-15,-22-18 0 16,0 0 0-16,25 14 0 16,-25-14 0-16,0 0 0 15,24 18 0-15,-24-18 0 0,0 0-1 16,0 0 1-16,19 24 0 15,-19-24 0-15,0 0 0 16,0 0 0 0,0 0 0-16,0 0 0 0,19 29 1 15,-19-29-1-15,0 0 0 16,0 0 0-16,4 27 0 15,-4-27 0-15,0 0 0 16,0 0 0-16,0 0-1 16,0 0 2-16,0 0-1 15,0 0 0-15,0 0 0 16,0 27 0-16,0-27 0 15,0 0 0-15,0 0 0 0,-15 29 0 16,15-29 0 0,0 0 0-16,-17 30 0 15,17-30 0-15,0 0 0 16,-16 29 0-16,16-29 0 0,0 0 0 15,-12 33 0-15,12-33 0 16,0 0 0-16,-6 32 0 16,6-32 0-16,0 0 0 15,-5 30-1-15,5-30 1 16,0 0 0-16,5 27 0 15,-5-27 0-15,0 0 0 16,0 0 0-16,9 29 0 16,-9-29 0-16,0 0 0 15,0 0-1-15,0 0 1 16,20 27 0-16,-20-27 0 15,0 0 0-15,0 0 0 16,0 0 0-16,0 0 0 0,19 29 0 16,-19-29 1-16,0 0-1 15,0 0 0-15,0 0 0 16,12 33 0-16,-12-33 0 15,0 0 0-15,0 0 0 16,9 26 0-16,-9-26 0 16,0 0 1-16,6 30-1 15,-6-30 0-15,0 0 0 16,7 27 0-16,-7-27 0 15,0 0 0-15,2 32 0 16,-2-32 1-16,0 0-1 16,-4 33 0-16,4-33 0 15,-5 26 0-15,5-26 1 0,-6 30-1 16,6-30 0-16,-9 27 0 15,9-27 0 1,-9 32 1-16,9-32-1 16,-10 33 0-16,10-33 0 0,-10 29 0 15,10-29 0-15,-2 27 0 16,2-27 0-16,0 0 0 15,-2 32 0-15,2-32 0 16,0 0 0-16,0 27 0 16,0-27 0-16,0 0 0 15,0 0 0-15,0 0 0 16,0 0 0-16,7 27 0 0,-7-27 0 15,0 0 0 1,0 0 0-16,0 0 0 16,0 0 0-16,23 8-1 15,-23-8 1-15,0 0 0 16,0 0 0-16,23 12 1 0,-23-12-1 15,0 0 0-15,0 0 0 16,20 21 0-16,-20-21 0 16,0 0 0-16,0 0 0 15,10 30 0-15,-10-30 0 16,0 0 1-16,0 0-1 15,5 32 0-15,-5-32 0 16,0 0 0-16,0 0 0 16,2 33 0-16,-2-33 0 15,0 0 0-15,2 29 0 16,-2-29 0-16,0 0 0 15,-2 30 0-15,2-30 0 0,0 0 0 16,0 29 0-16,0-29 0 16,0 0 0-16,0 0 0 15,5 33 0-15,-5-33 0 16,0 0 0-16,0 0 0 15,4 32 0-15,-4-32 0 16,0 0 0-16,0 0 0 16,2 27 0-16,-2-27 0 15,0 0 0-15,0 0 0 16,0 0 1-16,-6 30-1 15,6-30-1-15,0 0 1 16,0 0 1-16,-3 29-1 16,3-29 0-16,-2 42-2 0,2-42 2 15,-2 47-1-15,2-47 2 16,-5 47-2-16,5-47 1 15,-2 45-1 1,2-45 1-16,0 0 1 0,0 0-1 16,-2 26 0-16,2-26 0 15,0 0 0-15,0 0 0 16,0 0 1-16,4 27-1 15,-4-27 0-15,0 0-1 16,0 0 1-16,0 0 0 16,0 0 0-16,-4 29 0 15,4-29 0-15,0 0 0 16,0 0 0-16,2 27 0 0,-2-27 0 15,0 0 0 1,0 0 0-16,7 31 0 16,-7-31 0-16,0 0 0 15,0 0 0-15,0 0 0 0,7 29 0 16,-7-29 0-16,0 0 0 15,0 0 0-15,0 0 0 16,13 30-1-16,-13-30 1 16,0 0 0-16,0 0 0 15,0 0 0-15,17 26 0 16,-17-26 0-16,0 0 0 15,0 0 0-15,20 15 0 16,-20-15 0-16,0 0 0 16,0 0 0-16,0 0 0 15,20 15 0-15,-20-15 0 16,0 0 0-16,0 0 0 15,0 0 0-15,0 0 0 0,0 0 1 16,0 0-1-16,0 0 0 16,0 0 0-16,0 0 0 15,13 27 0-15,-13-27 0 16,0 0 1-16,0 0-1 15,0 0 0-15,5 26-1 16,-5-26 2-16,0 0-1 16,2 27 0-16,-2-27 0 15,0 0 0-15,0 32 0 16,0-32 0-16,-2 27 0 15,2-27 0-15,0 30-1 16,0-30 2-16,0 0-2 16,-2 38 1-16,2-38 0 0,0 27 1 15,0-27-1-15,2 26 0 16,-2-26 0-16,2 30 0 15,-2-30 0 1,5 29 0-16,-5-29 0 0,0 0-1 16,4 39 1-16,-4-39 0 15,0 0 0-15,5 32 0 16,-5-32 0-16,0 0 0 15,4 27 0-15,-4-27 0 16,0 0 0-16,0 0 0 16,5 27 0-16,-5-27 0 15,0 0 0-15,0 0 0 0,4 35 0 16,-4-35 0-16,0 0 0 15,2 39 0 1,-2-39 0-16,0 0 0 16,2 35 0-16,-2-35-1 15,0 27 1-15,0-27 0 0,0 0 0 16,5 35 0-16,-5-35 0 15,0 27 1-15,0-27-2 16,0 0 2-16,6 32-1 16,-6-32 0-16,0 0-1 15,5 33 2-15,-5-33-2 16,0 0 2-16,4 32-1 15,-4-32 0-15,0 0 0 16,2 30 0-16,-2-30 0 16,0 0 0-16,3 27 0 15,-3-27 0-15,0 0-1 16,0 0 1-16,0 26 0 0,0-26 0 15,0 0 0-15,2 27 0 16,-2-27 0-16,0 0 0 16,0 0 0-16,2 26 0 15,-2-26 0-15,0 0 0 16,0 0 0-16,0 0 0 15,0 0 0-15,0 0 0 16,0 0 0-16,0 0 0 16,0 0 0-16,0 0 0 15,0 0 0-15,2 27 0 16,-2-27 0-16,0 0 0 15,0 0 0-15,0 0 0 16,0 0 1-16,3 27-1 0,-3-27-1 16,0 0 1-16,0 0 0 15,0 0 0-15,0 0 0 16,0 0 0-16,0 0 0 15,0 0 0-15,2 29 0 16,-2-29 0-16,0 0 0 16,0 0 0-16,0 0 0 15,0 0 0-15,0 0 0 16,2 27 0-16,-2-27 0 15,0 0 0-15,0 0 0 16,0 0 0-16,0 0 0 16,2 29 0-16,-2-29 0 15,0 0 0-15,0 0 0 0,0 0 0 16,0 30 0-16,0-30 0 15,0 0 1 1,0 0-1-16,0 30 0 16,0-30 0-16,0 0 0 0,0 0 0 15,0 0 0-15,-2 26 1 16,2-26-1-16,0 0 0 15,0 0 0-15,0 0 0 16,0 0 0-16,0 0 0 16,0 0 0-16,0 0 0 15,0 0 0-15,0 0 0 16,0 0 0-16,-13 27 0 15,13-27 0-15,0 0 1 16,0 0-1-16,0 0 0 16,0 0 0-16,0 0 0 15,0 0 0-15,0 0 0 16,0 0 0-16,0 0 0 0,0 0 0 15,0 0 0-15,-18 29 0 16,18-29 0-16,0 0 0 16,0 0 0-16,0 0 0 15,0 0 0-15,0 0 0 16,0 0 0-16,0 0 0 15,0 0 0-15,0 0 0 16,0 0 0-16,0 0 0 16,0 0 0-16,0 0-1 15,0 0 2-15,0 0-1 16,0 0 0-16,0 0 0 15,0 0 0-15,0 0 0 16,0 0 0-16,0 0 0 0,0 0 0 16,0 0 0-16,0 0-1 15,0 0 0-15,0 0 0 16,0 0-3-16,0 0-9 15,0-32-23-15,3 5-2 16,0-2 1-16,0-7-1 16</inkml:trace>
</inkml:ink>
</file>

<file path=ppt/ink/ink3.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05:03:26.77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1275 0 12 0,'0'0'12'0,"0"0"-2"15,0 0 0-15,0 0-1 16,0 0-1-16,0 0 0 15,0 0-1-15,0 0-1 0,0 0-1 16,0 0 0 0,0 0 0-16,0 0 0 15,-12 10 0-15,12-10 0 0,0 0 1 16,0 0-1-16,-12 16 1 15,12-16-1-15,0 0 0 16,0 0 0-16,-12 19 0 16,12-19-1-16,0 0-1 15,0 0 0-15,-12 17 0 16,12-17-1-16,0 0 1 15,0 0-2-15,0 0 1 16,-12 15-1-16,12-15 1 16,0 0-1-16,0 0 0 15,0 0 0-15,-11 16 0 16,11-16 1-16,0 0-1 15,-11 11 0-15,11-11 0 0,0 0 0 16,0 0 0-16,-14 15 0 16,14-15 0-16,0 0 0 15,0 0 0-15,0 0 0 16,-12 16 0-16,12-16 0 15,0 0 0-15,0 0 0 16,0 0 0-16,-14 16 0 16,14-16 0-16,0 0-1 15,-13 13 1-15,13-13 0 16,-15 10-1-16,15-10 1 15,-16 13 0-15,16-13-1 16,-19 16 1-16,19-16-1 16,-17 16 1-16,17-16-1 0,-17 20 1 15,17-20-1-15,-18 22 0 16,18-22 1-16,-16 22-1 15,16-22 0-15,-17 27 0 16,17-27 0-16,-18 25 1 16,18-25-1-16,-18 27 0 15,18-27 1-15,-16 27 0 16,16-27-1-16,-18 22 1 15,18-22 0-15,-13 23-1 16,13-23 1-16,-17 22 0 16,17-22-1-16,-19 23 0 15,19-23 1-15,-22 27-1 0,8-12 1 16,2 1-1-16,-2-1 0 15,0 2 1-15,-1 0-1 16,1 1 1 0,0-1-1-16,1-2 0 15,2 1 0-15,-3-1 0 0,3 0 1 16,0 0-1-16,11-15 0 15,-17 29 0-15,9-14 0 16,0 0 0-16,0 2 0 16,8-17 0-16,-17 23 0 15,8-8 0-15,-2 1 0 16,0-1 0-16,-1 0 0 15,1 0 0-15,0 0 0 0,0 5 0 16,-2 2 0 0,2-2 0-16,-1 0 0 15,3 0 1-15,-3 0-1 16,1 2 0-16,1-3 0 0,-2-1 0 15,4-1 0-15,-2 0 1 16,1-2-1-16,-2 0 0 16,11-15 0-16,-15 27 0 15,15-27 0-15,-13 25 0 16,13-25 0-16,-12 25 0 15,12-25 0-15,-12 23 0 16,12-23 0-16,-11 24 0 16,5-9 0-16,2 0 0 15,-1 0 0-15,0 0 1 16,0 0-1-16,-2 1 1 15,2 0-1-15,1-1 1 16,4-15-1-16,-11 27 0 0,11-27 0 16,-10 25 0-16,10-25 2 15,-12 27-3-15,5-12 2 16,7-15-1-16,-12 27 1 15,7-12-2-15,-2 0 3 16,7-15-3-16,-10 29 1 16,5-14 0-16,2-1 0 15,3-14 0-15,-8 29 0 16,2-13 0-16,1-1 0 15,0 2 0-15,0-2 0 16,0 2 0-16,0 0 0 16,0 1 0-16,1-1 0 15,0 0 0-15,1 0 0 0,-2 1 0 16,1 1 0-16,2-1 0 15,-4-1 0-15,3 1 0 16,-3-1 0 0,1 3 0-16,1 0 0 0,-2 0 0 15,1-2 0-15,0 2 0 16,1-1 0-16,0 1 0 15,-1 0 0-15,1-2 0 16,-1 1 0-16,2-1 0 16,-2 1 0-16,1-1 0 15,-1 1 0-15,0-1 0 16,1 1 0-16,0-3 0 15,0 1 0-15,0 2 1 0,1-4-1 16,-2 2 0 0,2-2 0-16,1 0 0 15,-1 0 0-15,3-15 0 16,-4 27 0-16,4-27 0 0,-5 26 0 15,4-7 0-15,-2 1 0 16,2 0 2-16,-2 2-2 16,1 1 1-16,0 1 1 15,-1-1-1-15,2 3 0 16,-1-6 0-16,0 0 1 15,1 2-3-15,1-1 3 16,-3 2-3-16,2-1 1 16,0 0 1-16,-1 1-1 15,1 1 0-15,0-3 0 16,-1 5 0-16,0-1 0 15,0 0 0-15,2 2 0 16,-3 1 0-16,2 2 0 0,-2 1 0 16,2 2 0-16,0-1 0 15,-1 2 0-15,1-1 0 16,-1-1 0-16,0-2 0 15,2-3 0-15,-2 1 1 16,0-1-1-16,2-4 0 16,0-1 0-16,0 0 0 15,0 0 0-15,0-2 1 16,0 2-2-16,0-1 2 15,0-1-1-15,0 2 0 16,0 2 1-16,-2 3-1 16,1 1 2-16,0 1-1 0,-2-3 1 15,2 3 0-15,0 1-1 16,-1-1 1-16,1-2-2 15,0-3 2-15,1 1-2 16,1 0 0-16,-1 2 0 16,1 0 0-16,1-2 0 15,0 2 0-15,-1 1 0 16,2-1 0-16,0 2 0 15,0-3 0-15,1 1 0 16,-3 3 0-16,3 2-1 16,-1 2 2-16,0-2-1 15,3 1 0-15,-3 1 0 16,1 3 0-16,0 0 0 0,1-2 0 15,-1 0 0-15,0-3 0 16,1 3 0 0,1-1 1-16,-3-1-1 15,3-3-1-15,-2-2 2 0,0-1-1 16,0-2 1-16,0 1-1 15,-2-5 1-15,3 4-2 16,-1 1 2-16,-1-1 0 16,0-3-1-16,0 2 0 15,3 1 0-15,-3 0 0 16,0 0 0-16,1 2 0 15,1 0 0-15,-2 3 0 16,2 0 0-16,-1 2 0 0,-1 2 0 16,1-4 0-1,0 3 0-15,0 1 0 16,-1-2 0-16,2 1 0 15,-4-2 0-15,3 1 0 0,0-4 0 16,-1 4 0-16,1-2 0 16,1-1 0-16,-2-3 0 15,1 1 0-15,1-2 0 16,0-1 0-16,0 3 0 15,0 0 0-15,1-1 0 16,-1 1 0-16,1 0 0 16,0 2 0-16,0-1 0 15,2 2 0-15,1-1 0 16,-2 1 0-16,1-2 0 15,1-1 0-15,-2 2 0 16,4-2 0-16,-4 0 0 16,-1-1 0-16,1 0 0 0,-1-3 0 15,1 2 0-15,-3-1 0 16,3-4 0-16,-2 2 0 15,0-2 0-15,0 2 0 16,0-2 0-16,1 0 0 16,-1 0 0-16,0 0 0 15,0 0 0-15,2 0 0 16,-2-3 0-16,0 0 0 15,1-2 0-15,0 2 0 16,0-2 0-16,0 0 0 16,-1 0 0-16,1 0 0 15,-6-15 0-15,13 27 0 16,-13-27 0-16,11 24 0 0,-11-24 0 15,11 18 0-15,-11-18 0 16,9 17 0-16,-9-17 0 16,8 18 0-1,-8-18 0-15,9 15 0 0,-9-15 0 16,7 17 0-16,-7-17 0 15,12 17 0-15,-12-17 0 16,11 20 0-16,-11-20 0 16,12 18 0-16,-12-18 0 15,11 21 0-15,-11-21 0 16,11 16 0-16,-11-16 0 15,12 17 0-15,-12-17 0 0,9 15 0 16,-9-15 0 0,0 0 0-16,17 20 0 15,-17-20 0-15,11 14 0 16,-11-14 0-16,13 22 0 15,-13-22 0-15,11 21 0 0,-11-21 0 16,11 29 0-16,-11-29 0 16,9 27 0-16,-9-27 0 15,11 22 0-15,-11-22 0 16,11 23 0-16,-11-23 0 15,14 13 0-15,-14-13 0 16,15 12 0-16,-15-12 0 16,12 12 0-16,-12-12 0 15,0 0 0-15,15 12 0 16,-15-12 0-16,0 0 0 15,11 12 0-15,-11-12 0 16,0 0 0-16,15 19 0 0,-15-19 0 16,13 13 0-16,-13-13 0 15,14 13 0-15,-14-13 0 16,12 15 0-16,-12-15 0 15,12 16 0-15,-12-16 0 16,0 0 0-16,15 18 0 16,-15-18 0-16,0 0 0 15,13 18 0-15,-13-18 0 16,12 12 0-16,-12-12 0 15,0 0 0-15,16 20 0 16,-16-20 0-16,12 14 0 16,-12-14 0-16,0 0 0 15,12 17 0-15,-12-17 0 0,0 0 0 16,11 15 0-16,-11-15 0 15,0 0 0-15,13 17 0 16,-13-17 0 0,0 0 0-16,15 19 0 0,-15-19 0 15,0 0 0-15,14 15 0 16,-14-15 0-16,0 0 0 15,9 17 0-15,-9-17 0 16,0 0 0-16,10 15 0 16,-10-15 0-16,0 0 0 15,12 20 0-15,-12-20 0 16,0 0 0-16,12 20 0 15,-12-20 0-15,12 15 0 0,-12-15 0 16,0 0 0 0,15 20 0-16,-15-20 0 15,0 0 0-15,15 22 0 16,-15-22 0-16,0 0 0 0,13 19 0 15,-13-19 0-15,0 0 0 16,12 20 0-16,-12-20 0 16,0 0 0-16,15 20 0 15,-15-20 0-15,11 13 0 16,-11-13 0-16,13 14 0 15,-13-14 0-15,14 10 0 16,-14-10 0-16,12 12 0 16,-12-12 0-16,10 15 0 15,-10-15 0-15,0 0 0 16,15 20 0-16,-15-20 0 15,0 0 0-15,13 20 0 16,-13-20 0-16,0 0 0 0,10 18 0 16,-10-18 0-16,0 0 0 15,8 17 0-15,-8-17 0 16,0 0 0-16,12 19 0 15,-12-19 0-15,0 0 0 16,12 18 0-16,-12-18 0 16,0 0 0-16,12 15 0 15,-12-15 0-15,0 0 0 16,11 19 0-16,-11-19 0 15,0 0 0-15,13 16 0 16,-13-16 0-16,0 0 0 16,12 14 0-16,-12-14 0 15,0 0 0-15,14 15 0 0,-14-15 0 16,0 0 0-16,11 15 0 15,-11-15 0-15,0 0 0 16,16 13 0 0,-16-13 0-16,0 0 0 0,12 17 0 15,-12-17 0-15,0 0 0 16,14 14 0-16,-14-14 0 15,0 0 0-15,11 13 0 16,-11-13 0-16,0 0 0 16,0 0 0-16,13 13 0 15,-13-13 0-15,0 0 0 16,0 0 0-16,12 12 0 0,-12-12 0 15,0 0 0-15,12 9 0 16,-12-9 0-16,0 0 0 16,12 10 0-1,-12-10 0-15,0 0 0 16,12 8 0-16,-12-8 0 0,0 0 0 15,13 8 0-15,-13-8 0 16,0 0 0-16,0 0 0 16,14 10 0-16,-14-10 0 15,0 0 0-15,15 10 0 16,-15-10 0-16,0 0 0 15,14 11 0-15,-14-11 0 16,0 0 0-16,12 8 0 16,-12-8 0-16,0 0 0 15,12 10 0-15,-12-10 0 16,0 0 0-16,11 8 0 15,-11-8 0-15,0 0 0 0,12 7 0 16,-12-7 0-16,0 0 0 16,12 8 0-16,-12-8 0 15,0 0 0-15,0 0 0 16,12 11 0-16,-12-11 0 15,0 0 0-15,0 0 0 16,0 0 0-16,0 0 0 16,0 0 0-16,0 0 0 15,0 0 0-15,0 0 0 16,0 0 0-16,0 0 0 15,0 0 0-15,0 0 0 16,0 0-1-16,0 0-5 16,0 0-5-16,0 0-21 0,0 0-5 15,0 0 0-15,-17-16 0 16</inkml:trace>
</inkml:ink>
</file>

<file path=ppt/ink/ink4.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4T21:14:58.652"/>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1719 225 8 0,'0'0'11'0,"0"0"1"15,-2 27 0-15,2-27-1 16,0 0 0-16,0 0 0 16,0 0-2-16,0 0 0 15,0 0-2-15,0 0-1 16,0 0-1-16,0 0 0 15,0 0 0-15,0 0-2 16,0 0 1-16,0 0 0 16,0 0 0-16,0 0 0 0,0 0 0 15,0 0 0 1,0 0 0-16,0 0 1 15,0 0-1-15,0 0 1 16,0 0-1-16,0 0 0 0,0 0 0 16,0 0 0-16,0 0 0 15,0 0-1-15,0 0 0 16,0 0-1-16,0 0 0 15,0 0 0-15,0 0-1 16,0 0 1-16,0 0-1 16,-9-29 0-16,9 29 0 15,0 0 0-15,-7-30 0 16,7 30 0-16,0 0 0 15,-9-36-1-15,9 36 1 16,0 0 0-16,-7-32-1 16,7 32 0-16,0 0 1 0,0 0-1 15,-8-30 1-15,8 30-1 16,0 0 1-16,0 0-1 15,-11-26 0-15,11 26 1 16,0 0-1-16,0 0 1 16,0 0-1-16,-11-34 1 15,11 34-1-15,0 0 1 16,0 0-1-16,-7-26 1 15,7 26-1-15,0 0 0 16,0 0 0-16,0 0 1 16,-11-27-1-16,11 27 0 15,0 0 1-15,0 0-1 16,0 0 0-16,0 0 1 0,0 0-1 15,0 0 0-15,-23-24 0 16,23 24 0-16,0 0 1 16,0 0-1-16,0 0 0 15,0 0 0-15,0 0 0 16,0 0 0-16,0 0 0 15,0 0 0-15,0 0 0 16,0 0 0-16,0 0 0 16,0 0 0-16,-22-12 0 15,22 12 0-15,0 0 0 16,0 0 0-16,0 0 0 15,-20 0 0-15,20 0 0 16,0 0 0-16,0 0 0 0,-25 0 0 16,25 0 0-16,0 0 1 15,-21 0-1 1,21 0 0-16,0 0 0 15,-25 0 0-15,25 0 1 0,0 0-1 16,-27-5 0-16,27 5 0 16,0 0 1-16,-24-6-1 15,24 6 0-15,0 0 0 16,-23-3 0-16,23 3 0 15,0 0 0-15,-22 3 0 16,22-3 0-16,0 0 1 16,-24 0-1-16,24 0 0 15,0 0 0-15,-27 0 0 16,27 0 0-16,-21 0 0 15,21 0 0-15,-22 0 0 16,22 0 0-16,0 0 0 16,-24 0 0-16,24 0 1 0,0 0-1 15,-20 3 0-15,20-3 0 16,0 0 0-16,0 0 0 15,-21-3 0-15,21 3 0 16,0 0 1-16,0 0-1 16,-21-3 0-16,21 3 0 15,0 0 1-15,0 0-1 16,0 0 0-16,-21-3 0 15,21 3 0-15,0 0 0 16,0 0 0-16,0 0 1 16,0 0-2-16,-22 3 2 15,22-3-1-15,0 0 0 16,-20-3 0-16,20 3 0 0,0 0 0 15,-24 3 0-15,24-3 0 16,0 0 0-16,-25 6 0 16,25-6 0-16,0 0 0 15,-25 8 0-15,25-8 0 16,0 0 0-16,-22 9 0 15,22-9 0-15,0 0 0 16,0 0 0-16,-25 12 0 16,25-12 0-16,0 0 0 15,-24 12 0-15,24-12 0 16,0 0 0-16,-27 18 0 15,27-18 0-15,-20 17 0 16,20-17 0-16,0 0 0 0,-29 27 0 16,29-27-1-16,0 0 2 15,-20 22-2 1,20-22 1-16,0 0 0 15,0 0 0-15,-24 23 0 0,24-23 0 16,0 0 1-16,0 0-1 16,-21 27 0-16,21-27 0 15,0 0 0-15,0 0-1 16,-21 27 1-16,21-27 0 15,0 0 1-15,-23 26-1 16,23-26 0-16,0 0 0 16,-22 21 0-16,22-21 0 0,0 0 1 15,-22 21-1 1,22-21 0-16,0 0 0 15,-23 17-1-15,23-17 1 16,-20 15 0-16,20-15 0 0,0 0 0 16,-27 30 0-16,27-30 0 15,-20 23 0-15,20-23 0 16,0 0-1-16,-24 27 1 15,24-27 0-15,0 0 0 16,-25 18 0-16,25-18 1 16,0 0-2-16,-20 24 2 15,20-24-2-15,0 0 1 16,-20 26 0-16,20-26 0 15,0 0 0-15,-27 35 0 16,27-35 0-16,-19 29 0 16,19-29 0-16,-23 27 0 15,23-27 0-15,-18 26 0 0,18-26 0 16,0 0 0-16,-25 33 0 15,25-33 0-15,0 0 0 16,-19 24 0-16,19-24 0 16,0 0 0-16,0 0 0 15,-23 29 0-15,23-29 0 16,0 0 0-16,0 0 1 15,0 0-1-15,-22 30 0 16,22-30 0-16,0 0 0 16,0 0 0-16,-22 18 0 15,22-18 0-15,0 0-1 16,-23 17 1-16,23-17 0 15,-22 18 0-15,22-18 0 0,-24 24 0 16,24-24 0-16,-29 32 0 16,29-32 0-16,-27 27 0 15,27-27 0 1,-24 19 0-16,24-19 0 0,-21 14 0 15,21-14 0-15,0 0 0 16,-22 12 0-16,22-12 0 16,0 0 0-16,0 0 0 15,0 0 0-15,-20 12 0 16,20-12 0-16,0 0 0 15,0 0 0-15,0 0 0 16,-22 15 0-16,22-15 0 16,0 0 1-16,0 0-2 0,-21 15 1 15,21-15 0 1,0 0 0-16,0 0 0 15,0 0 0-15,-20 6 0 16,20-6 0-16,0 0 0 0,0 0 0 16,0 0 1-16,0 0-1 15,0 0 0-15,-19 2 0 16,19-2 0-16,0 0 0 15,0 0 0-15,0 0 0 16,0 0 0-16,0 0 0 16,-21 0 0-16,21 0 0 15,0 0 0-15,0 0 0 16,0 0 0-16,0 0 0 15,-20 6 0-15,20-6 0 16,0 0 0-16,0 0 0 16,0 0 0-16,0 0-1 15,-20 6 2-15,20-6-1 0,0 0 0 16,0 0 0-16,0 0 0 15,-22 6 0-15,22-6 0 16,0 0 0-16,0 0 0 16,0 0 0-16,0 0 0 15,0 0 0-15,-20 6 0 16,20-6 0-16,0 0 0 15,0 0 0-15,0 0 0 16,0 0 0-16,0 0 0 16,0 0 0-16,0 0 0 15,0 0 0-15,0 0 0 16,0 0 0-16,0 0 0 15,0 0 0-15,0 0 0 0,0 0 0 16,0 0 0-16,0 0 0 16,0 0 0-16,0 0 0 15,-20-6 1 1,20 6-1-16,0 0-1 0,0 0 1 15,0 0 0-15,0 0 0 16,-20-3 0-16,20 3 0 16,0 0 0-16,0 0 0 15,0 0 0-15,0 0 0 16,-20 0 0-16,20 0 0 15,0 0 0-15,0 0 0 16,0 0 0-16,0 0 0 0,-23 3 0 16,23-3 0-16,0 0 0 15,0 0 0 1,0 0 0-16,0 0-1 15,0 0 2-15,-20 9-2 0,20-9 2 16,0 0-1-16,0 0 0 16,0 0 0-16,0 0 0 15,0 0 0-15,0 0 0 16,0 0 0-16,-22-6 0 15,22 6 0-15,0 0 0 16,0 0 0-16,0 0 0 16,0 0 0-16,0 0 0 15,0 0 0-15,0 0 0 16,0 0 0-16,0 0 0 15,0 0 0-15,0 0 0 16,0 0 0-16,-20 6 0 16,20-6 0-16,0 0 0 0,0 0 0 15,0 0 0-15,0 0-1 16,0 0 2-16,0 0-1 15,0 0 0-15,0 0 0 16,0 0 0-16,0 0 0 16,0 0 0-16,0 0 0 15,0 0-1-15,0 0 1 16,0 0 0-16,0 0 0 15,0 0 0-15,0 0 0 16,0 0 0-16,0 0 0 16,0 0 0-16,0 0 0 15,0 0 0-15,0 0 0 16,0 0-1-16,0 0 1 0,0 0 0 15,0 0 0-15,0 0 0 16,0 0 0-16,0 0 0 16,0 0 0-16,0 0 0 15,0 0 0-15,0 0 0 16,0 0-2-16,0 0 0 15,0 0-1-15,0 0-3 16,27 18-4-16,-27-18-8 16,24-3-15-16,-4 6-2 15,3 0 1-15,3 0 0 16</inkml:trace>
</inkml:ink>
</file>

<file path=ppt/ink/ink5.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4T21:14:55.014"/>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2266 82 1 0,'0'0'1'15,"21"0"2"-15,-21 0-1 16,0 0 1-16,0 0 0 16,0 0 0-16,0 0 0 15,0 0-1-15,4 27-2 16,-4-27-2-16,0 0-3 15,0 0-1-15,0 30 0 16</inkml:trace>
</inkml:ink>
</file>

<file path=ppt/ink/ink6.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4T21:14:40.214"/>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2315 50 14 0,'0'0'14'16,"0"0"-2"-16,0 0-1 15,0 0-2-15,0 0 0 16,0 0-1-16,0 0-1 16,0 27 1-16,0-27 0 15,0 0-1-15,0 35 1 16,0-35 0-16,0 39-1 15,0-39 0-15,0 44-1 16,3-14 1-16,-3-30-2 16,0 47 0-16,0-47-1 15,4 45 0-15,-4-45-1 16,7 35-1-16,-7-35-1 0,11 30 0 15,-11-30 0-15,0 0 0 16,15 32 0 0,-15-32 0-16,0 0 0 15,16 27 0-15,-16-27 1 0,0 0-1 16,0 0 1-16,27 24 0 15,-27-24-1-15,0 0 1 16,27 11 0-16,-27-11 0 16,20 0-1-16,-20 0 0 15,20 0 0-15,-20 0 0 16,23-8-1-16,-23 8 1 15,24-6-1-15,-24 6 0 0,25-6 1 16,-25 6-1 0,27 0 0-16,-27 0 1 15,30-3-1-15,-30 3 0 16,32 3 0-16,-32-3 1 0,32 3-1 15,-32-3 1-15,31 0-1 16,-31 0 0-16,24 3 1 16,-24-3-1-16,28 0 0 15,-28 0 1-15,21 6-1 16,-21-6 0-16,23 0 0 15,-23 0 0-15,25 3 1 16,-25-3-1-16,25 3 0 16,-25-3 0-16,24 2 0 15,-24-2 0-15,29 6 0 16,-29-6 0-16,29 3 1 15,-29-3-1-15,36 0 0 16,-36 0 0-16,31 0 1 0,-31 0-1 16,33 0 1-16,-33 0-1 15,28 0 0-15,-28 0 0 16,24 0 1-16,-24 0-1 15,21 3 0-15,-21-3 0 16,0 0 0-16,19 0 0 16,-19 0 0-16,0 0 1 15,21 3-1-15,-21-3 0 16,0 0 0-16,24 3 0 15,-24-3 0-15,0 0 1 16,25 0-1-16,-25 0 0 16,0 0 0-16,24 3 0 15,-24-3 0-15,0 0 1 0,21 6-1 16,-21-6 0-16,0 0 0 15,20 3 0-15,-20-3 0 16,0 0 0 0,0 0 0-16,0 0 0 0,24 3 0 15,-24-3 0-15,0 0 0 16,0 0 0-16,0 0 0 15,20 12 0-15,-20-12 1 16,0 0-1-16,0 0 0 16,0 0 0-16,0 0 0 15,0 0 0-15,0 0 0 16,0 0 1-16,0 0-1 15,0 0 0-15,0 0 0 0,12 27 1 16,-12-27-2 0,0 0 0-16,0 0-7 15,-3 26-17-15,3-26-8 16,0 0 0-16,5 33-1 0,-5-33 0 15</inkml:trace>
</inkml:ink>
</file>

<file path=ppt/ink/ink7.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4T21:14:50.342"/>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5425 4428 13 0,'0'0'11'15,"0"0"0"-15,0 0 0 16,0 0-1-16,0 0 1 16,0 0-2-16,0 0 0 0,0 0-1 15,0 0 0-15,0 0-1 16,0 0 1-16,0 0-1 15,0 0 1 1,0 0 0-16,0 0-1 0,0 0 1 16,0 0-1-16,0 0-1 15,0 0 0-15,0 0-1 16,0 0-1-16,0 0 0 15,0 0 0-15,0 0-2 16,-24-17 0-16,24 17 0 16,0 0 0-16,-20-12 0 15,20 12-1-15,0 0 1 16,-23-18 0-16,23 18 0 0,0 0-1 15,-19-21 0 1,19 21 1-16,0 0-1 16,-16-35 0-16,16 35 0 15,-9-27 0-15,9 27-1 0,-9-36 1 16,9 36 0-16,-9-29 0 15,9 29 0-15,-9-30 0 16,9 30 0-16,0 0 0 16,-13-32-1-16,13 32 0 15,0 0 1-15,-13-36-1 16,13 36 0-16,0 0 1 15,0 0-1-15,-25-32 0 16,25 32 1-16,0 0-1 16,-16-30 1-16,16 30-1 15,0 0 1-15,-18-28-1 16,18 28 1-16,0 0 0 0,-17-29 0 15,17 29-1-15,0 0 1 16,-22-24-1-16,22 24 1 16,0 0-1-16,-21-9 0 15,21 9 0-15,0 0 0 16,-20-3 0-16,20 3 0 15,0 0 0-15,0 0 0 16,-22-24 0-16,22 24 0 16,0 0 0-16,0 0 0 15,-22-26 0-15,22 26 0 16,0 0 1-16,0 0-1 15,-26-24 0-15,26 24 0 16,0 0 0-16,-22-27 0 0,22 27 0 16,0 0 0-16,-27-26 1 15,27 26-1-15,0 0 0 16,-22-21 0-16,22 21 0 15,0 0 0-15,-24-21 0 16,24 21 0-16,0 0 0 16,0 0 0-16,-16-26 0 15,16 26-1-15,0 0 1 16,0 0 0-16,0 0 0 15,-4-33 0-15,4 33 0 16,0 0 0-16,0 0 0 16,-21-27 0-16,21 27 0 15,0 0 0-15,-20-17 0 0,20 17 0 16,0 0 0-16,0 0 0 15,-24-30 0 1,24 30 0-16,0 0 0 16,0 0 0-16,-20-33 0 0,20 33 0 15,0 0 0-15,0 0 0 16,0 0 0-16,-20-29-1 15,20 29 2-15,0 0-2 16,0 0 1-16,0 0 0 16,0 0 0-16,0 0 0 15,0 0 0-15,-14-30 0 16,14 30 0-16,0 0 0 15,0 0 0-15,0 0 0 16,-9-29 0-16,9 29 0 16,0 0 0-16,0 0 0 15,-8-27 0-15,8 27 0 16,0 0 0-16,0 0 0 0,-5-33 0 15,5 33 0-15,0 0 0 16,-4-26 0-16,4 26 0 16,0 0 0-16,-5-30 0 15,5 30 0-15,0 0 0 16,-4-30-1-16,4 30 1 15,0 0 0-15,0 0 0 16,2-26 0-16,-2 26 0 16,0 0 0-16,0 0 0 15,0 0 0-15,0 0 0 16,0 0 0-16,9-33 0 15,-9 33 0-15,0 0 0 16,0 0 0-16,9-26 0 0,-9 26 0 16,0 0-1-16,0 0 1 15,0 0 0-15,15-31 0 16,-15 31 0-16,0 0 0 15,0 0 0-15,0 0 0 16,0 0 0-16,0 0 0 16,23-27 0-16,-23 27 0 15,0 0 0-15,0 0 0 16,0 0 0-16,22-20 0 15,-22 20 0-15,0 0 0 16,0 0 0-16,26-24 0 16,-26 24 0-16,0 0 0 15,0 0 0-15,25-18 0 0,-25 18 0 16,0 0 0-16,0 0 0 15,0 0 0 1,18-27 0-16,-18 27 0 16,0 0 0-16,0 0 0 0,0 0 0 15,0 0 0-15,0 0 0 16,0 0 0-16,0 0 0 15,0 0 0-15,18-26 1 16,-18 26-1-16,0 0 0 16,0 0 0-16,0 0 0 15,0 0 0-15,5-27 1 16,-5 27 0-16,0 0-1 0,0 0 1 15,-3-27-1 1,3 27 1-16,0 0-1 16,0 0 1-16,0 0-1 15,-2-29 0-15,2 29 0 0,0 0-1 16,0 0 1-16,0 0 0 15,0 0 0-15,-7-27 0 16,7 27 0-16,0 0 0 16,0 0 0-16,0 0-1 15,0 0 1-15,0 0 0 16,0 0 0-16,12-26 0 15,-12 26 0-15,0 0 0 16,0 0 0-16,0 0 0 16,24-12 0-16,-24 12 0 15,0 0 0-15,0 0 0 16,22-9 0-16,-22 9 1 15,0 0-1-15,0 0 0 0,0 0 0 16,0 0 0-16,0 0 0 16,0 0-1-16,20-15 1 15,-20 15 0-15,0 0 0 16,0 0 0-16,0 0 0 15,0 0 0-15,22-24 0 16,-22 24 0-16,0 0 0 16,0 0 0-16,0 0 0 15,23-32 0-15,-23 32 0 16,0 0 0-16,0 0 0 15,23-33 0-15,-23 33 0 16,0 0-1-16,0 0 1 16,16-29 0-16,-16 29 0 0,0 0-1 15,0 0 1-15,0 0 1 16,13-27-1-16,-13 27 0 15,0 0 0 1,0 0 0-16,0 0 0 0,0 0 0 16,6-27 1-16,-6 27-1 15,0 0 0-15,0 0 0 16,0 0 0-16,3-29 0 15,-3 29 0-15,0 0 0 16,4-30 0-16,-4 30 0 16,0 0 0-16,2-36 0 15,-2 36 0-15,0 0 0 16,5-32 0-16,-5 32 0 0,0 0 0 15,9-33 0 1,-9 33 0-16,0 0 0 16,9-32 0-16,-9 32 0 15,0 0 0-15,9-36 0 0,-9 36 0 16,0 0 0-16,9-38 0 15,-9 38-1-15,0 0 1 16,16-34 0-16,-16 34 0 16,0 0 0-16,15-27 0 15,-15 27 0-15,0 0 0 16,0 0 0-16,20-23 0 15,-20 23 0-15,0 0 0 16,0 0 0-16,27-30 0 16,-27 30 0-16,0 0 0 15,24-35 0-15,-24 35 0 16,0 0 0-16,22-36 0 15,-22 36 0-15,0 0 0 0,0 0 0 16,18-27 0-16,-18 27 1 16,0 0-1-16,0 0 0 15,0 0 0-15,0 0-1 16,0 0 1-16,14-29 1 15,-14 29-1-15,0 0 0 16,0 0 0-16,9-30 0 16,-9 30 0-16,0 0 0 15,0 0 0-15,4-29 0 16,-4 29 0-16,0 0 0 15,3-30 1-15,-3 30-1 16,-5-30 0-16,5 30 0 0,-2-26 1 16,2 26-1-16,0 0 0 15,-11-30 0-15,11 30 0 16,0 0 0-16,-14-35 0 15,14 35 0 1,-9-27 0-16,9 27-1 0,-9-36 1 16,9 36 0-16,-2-29 0 15,2 29 0-15,0 0 0 16,-9-36 0-16,9 36 1 15,0 0-1-15,0 0 0 16,-9-29 0-16,9 29 0 16,0 0 0-16,0 0 0 15,0 0 0-15,0 0 1 0,-15-30-1 16,15 30 0-16,0 0 0 15,0 0 0 1,0 0 0-16,-23-21 0 16,23 21 0-16,0 0 0 0,0 0 0 15,0 0 0-15,-20-18 0 16,20 18 0-16,0 0 0 15,0 0 0-15,0 0 0 16,-22-17 0-16,22 17 0 16,0 0 0-16,0 0 0 15,-22-18 0-15,22 18 0 16,0 0 0-16,0 0 0 15,-23-21 0-15,23 21 0 16,0 0 0-16,0 0 0 16,-22-18 0-16,22 18 0 15,0 0 0-15,0 0 0 16,0 0 1-16,-22-15-1 0,22 15 0 15,0 0 0-15,0 0-1 16,-20-21 2-16,20 21-2 16,0 0 1-16,-26-24 0 15,26 24 0-15,0 0 1 16,-26-26-1-16,26 26 0 15,-23-18 0-15,23 18 0 16,0 0 0-16,-29-21 0 16,29 21 0-16,0 0 0 15,-20-18 0-15,20 18 0 16,0 0-1-16,0 0 2 16,0 0-2-16,-15-30 1 15,15 30 0-15,0 0 0 0,0 0 1 16,0 0-1-16,0 0 0 15,0 0 0-15,-18-27 0 16,18 27 0-16,0 0 0 16,0 0 0-16,0 0 0 15,0 0 0-15,0 0 0 16,0 0 0-16,0 0 0 15,0 0 0-15,0 0-1 16,0 0 2-16,0 0-1 16,-20-12 0-16,20 12 0 15,0 0 0-15,0 0 0 16,0 0 0-16,0 0 0 15,0 0 0-15,-21-3 1 0,21 3-1 16,0 0 0-16,0 0 0 16,-26-12 0-1,26 12 0-15,0 0 0 16,-27-12 0-16,27 12 0 0,0 0 0 15,-25-5 0-15,25 5 0 16,0 0 0-16,-24-6 0 16,24 6 0-16,0 0 0 15,0 0 0-15,0 0 0 16,-20-6 0-16,20 6 0 15,0 0 0-15,0 0 0 16,0 0 0-16,0 0 0 16,-20 3 0-16,20-3 0 15,0 0 0-15,0 0 0 16,0 0 0-16,-20 12 0 15,20-12 0-15,0 0 0 16,0 0 0-16,0 0 1 0,-20 8-1 16,20-8 0-16,0 0 0 15,0 0 0-15,-20 0 0 16,20 0 0-16,0 0 0 15,-20 9 0-15,20-9 0 16,0 0 0-16,-24 3 0 16,24-3 0-16,0 0 0 15,-21 3 0-15,21-3 0 16,0 0 0-16,0 0 0 15,-24-3 0-15,24 3 0 16,0 0 0-16,0 0 0 16,0 0 0-16,0 0 0 0,-23-6 0 15,23 6 0-15,0 0 0 16,0 0 0-16,0 0 0 15,-19-6 0-15,19 6 0 16,0 0 0-16,0 0 1 16,-23-6-2-16,23 6 2 15,0 0-2-15,0 0 2 16,-20-11-1-16,20 11 0 15,0 0 0-15,0 0 0 16,-20-9 0-16,20 9 0 16,0 0 0-16,0 0 0 15,-22-9 0-15,22 9 0 16,0 0 1-16,0 0-2 0,-20-9 1 15,20 9 0-15,0 0 0 16,0 0 0-16,0 0 0 16,0 0 0-1,0 0 0-15,0 0 0 0,0 0 0 16,0 0 0-16,-21-9 0 15,21 9 0-15,0 0 0 16,0 0 0-16,0 0 0 16,0 0 0-16,0 0 0 15,0 0 0-15,0 0 1 16,0 0-1-16,0 0 0 15,-19-30 0-15,19 30 0 16,0 0 0-16,0 0 0 0,-20-23 0 16,20 23 0-1,0 0 0-15,-22-30 1 16,22 30-1-16,-9-26 2 15,9 26-2-15,0 0 1 0,-18-36-1 16,18 36 2-16,0 0-2 16,-10-30 0-16,10 30 0 15,0 0 0-15,0 0 0 16,0 0 0-16,0 0 0 15,-20-23 0-15,20 23 0 16,0 0 0-16,0 0 0 16,0 0 0-16,0 0 0 15,0 0 0-15,0 0 0 16,0 0 0-16,0 0 0 15,0 0 0-15,-23-30 0 16,23 30 0-16,0 0 0 16,0 0 0-16,0 0 0 0,0 0 0 15,-20-27 0-15,20 27 0 16,0 0 0-16,0 0 0 15,0 0 0-15,-17-29 0 16,17 29 0-16,0 0 0 16,-14-27 0-16,14 27 0 15,0 0 0-15,-16-27 0 16,16 27 0-16,0 0 0 15,0 0 0-15,-20-29 0 16,20 29 0-16,0 0 0 16,0 0 0-16,0 0 0 15,-17-27 0-15,17 27 0 16,0 0 0-16,0 0 0 0,0 0-2 15,0 0 2-15,0 0-1 16,0 0 1-16,0 0 0 16,-20-23 0-1,20 23-1-15,0 0 1 0,0 0 0 16,0 0 0-16,0 0 0 15,0 0-1-15,0 0-1 16,-18-27 1-16,18 27 1 16,0 0-2-16,0 0 2 15,0 0-1-15,0 0 1 16,-21-15 0-16,21 15 0 15,0 0 0-15,0 0 0 0,0 0 0 16,0 0 0-16,0 0 0 16,-19-16 0-1,19 16 0-15,0 0 0 16,0 0 0-16,0 0 0 15,0 0 1-15,0 0-2 0,0 0 1 16,-23-20 0-16,23 20 0 16,0 0 0-16,0 0 0 15,-24-21 0-15,24 21 0 16,0 0 0-16,-25-21 0 15,25 21 0-15,-20-12 0 16,20 12 0-16,0 0 0 16,-24-15 0-16,24 15 0 0,0 0 0 15,-25-11 0-15,25 11 0 16,0 0 0-1,-22-15 1-15,22 15-1 16,0 0 0-16,-25-12 0 0,25 12 0 16,0 0 0-16,-27-12 0 15,27 12 0-15,0 0 0 16,-26-9 0-16,26 9 0 15,0 0 0-15,-27-6 0 16,27 6 0-16,0 0 0 16,-25-6 0-16,25 6 0 15,0 0 0-15,-24-6 0 16,24 6 0-16,0 0 0 15,-27-8 0-15,27 8 0 16,0 0 0-16,-22-9 0 16,22 9 0-16,0 0 0 15,-24-6 0-15,24 6 0 0,0 0 0 16,-25-6 0-16,25 6 0 15,-21-3 0-15,21 3-1 16,0 0 1-16,-29-12 0 16,29 12 0-16,0 0 1 15,-27-9-1-15,27 9 0 16,0 0 0-16,-22-6 0 15,22 6 0-15,0 0-1 16,-25-9 1-16,25 9 0 16,0 0 0-16,-19-6 0 15,19 6 0-15,0 0 0 16,0 0 0-16,0 0 0 15,0 0 0-15,-21-14 0 0,21 14 0 16,0 0 0-16,0 0 0 16,0 0 0-16,-20-12 0 15,20 12 0-15,0 0 1 16,0 0-1-16,0 0 0 15,0 0 0-15,-20-9 0 16,20 9 0-16,0 0 0 16,0 0 0-16,0 0 0 15,0 0 0-15,-20-12 0 16,20 12 0-16,0 0 0 15,0 0 0-15,0 0 0 16,0 0 0-16,0 0 0 16,0 0 0-16,0 0 0 0,-22-15 0 15,22 15 0-15,0 0 0 16,0 0 0-1,0 0 0-15,0 0 0 16,0 0 0-16,0 0 0 0,-20-18 1 16,20 18-1-16,0 0 0 15,0 0 0-15,0 0-1 16,0 0 1-16,0 0 0 15,0 0 0-15,0 0 0 16,0 0 0-16,0 0 0 16,0 0 0-16,-20-11 0 15,20 11 0-15,0 0 1 16,0 0-1-16,0 0 0 15,0 0 0-15,0 0 0 16,0 0 0-16,0 0 0 16,0 0 0-16,0 0 0 15,0 0 0-15,0 0 0 0,0 0 0 16,0 0 0-16,0 0 0 15,0 0 0-15,0 0 0 16,0 0 0-16,0 0 0 16,0 0 0-16,0 0 0 15,0 0 0-15,0 0 0 16,0 0 0-16,-20-24 0 15,20 24 0-15,0 0 0 16,0 0 1-16,0 0-1 16,0 0 0-16,0 0 0 15,0 0 0-15,0 0 1 16,0 0-1-16,0 0 0 0,0 0 0 15,-21-15 0-15,21 15 0 16,0 0 0-16,0 0 0 16,0 0 0-16,0 0 0 15,0 0 0-15,0 0 0 16,0 0 0-16,0 0 1 15,0 0-1-15,0 0 0 16,0 0 0-16,0 0 0 16,0 0 0-16,0 0 0 15,0 0 0-15,0 0 0 16,0 0 0-16,0 0 0 15,0 0 0-15,0 0 0 16,-20-12 0-16,20 12 0 0,0 0 0 16,0 0 0-16,0 0 0 15,0 0 0-15,0 0 0 16,0 0 0-1,0 0 0-15,0 0-1 0,0 0 1 16,0 0 0-16,0 0 0 16,0 0 0-16,0 0 0 15,0 0-1-15,0 0 1 16,0 0 0-16,0 0 0 15,0 0 0-15,0 0 0 16,0 0 0-16,0 0 0 16,0 0 0-16,0 0-1 15,0 0-2-15,9 39-2 0,-9-39-5 16,0 0-26-1,0 0 0-15,23 32-1 16,-23-32 1-16</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15-03-14T21:15:15.804"/>
    </inkml:context>
    <inkml:brush xml:id="br0">
      <inkml:brushProperty name="width" value="0.03528" units="cm"/>
      <inkml:brushProperty name="height" value="0.03528" units="cm"/>
      <inkml:brushProperty name="color" value="#ED1C24"/>
      <inkml:brushProperty name="fitToCurve" value="1"/>
    </inkml:brush>
  </inkml:definitions>
  <inkml:trace contextRef="#ctx0" brushRef="#br0">10362 2976 0</inkml:trace>
</inkml:ink>
</file>

<file path=ppt/ink/ink9.xml><?xml version="1.0" encoding="utf-8"?>
<inkml:ink xmlns:inkml="http://www.w3.org/2003/InkML">
  <inkml:definitions>
    <inkml:context xml:id="ctx0">
      <inkml:inkSource xml:id="inkSrc0">
        <inkml:traceFormat>
          <inkml:channel name="X" type="integer" max="28808" units="cm"/>
          <inkml:channel name="Y" type="integer" max="18080" units="cm"/>
          <inkml:channel name="F" type="integer" max="255"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15-03-16T05:03:28.09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 15 1 0,'0'0'1'16,"0"0"0"-16,1-15 0 16,-1 15-2-16,0 0 0 15,0 0 0-15,0 0 1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1E0B98A-C48E-4E85-A73D-3DAB89EFCD00}" type="datetimeFigureOut">
              <a:rPr lang="it-IT"/>
              <a:pPr>
                <a:defRPr/>
              </a:pPr>
              <a:t>12/05/2016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0FA56EC-1B0D-484A-871A-FE6FB7B01B40}" type="slidenum">
              <a:rPr lang="it-IT"/>
              <a:pPr>
                <a:defRPr/>
              </a:pPr>
              <a:t>‹nº›</a:t>
            </a:fld>
            <a:endParaRPr lang="it-IT"/>
          </a:p>
        </p:txBody>
      </p:sp>
    </p:spTree>
    <p:extLst>
      <p:ext uri="{BB962C8B-B14F-4D97-AF65-F5344CB8AC3E}">
        <p14:creationId xmlns:p14="http://schemas.microsoft.com/office/powerpoint/2010/main" val="437139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2</a:t>
            </a:fld>
            <a:endParaRPr lang="pt-BR" altLang="pt-BR"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12</a:t>
            </a:fld>
            <a:endParaRPr lang="pt-BR" altLang="pt-BR"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13</a:t>
            </a:fld>
            <a:endParaRPr lang="pt-BR" altLang="pt-BR"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14</a:t>
            </a:fld>
            <a:endParaRPr lang="pt-BR" altLang="pt-BR"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15</a:t>
            </a:fld>
            <a:endParaRPr lang="pt-BR" altLang="pt-BR"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16</a:t>
            </a:fld>
            <a:endParaRPr lang="pt-BR" altLang="pt-BR"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17</a:t>
            </a:fld>
            <a:endParaRPr lang="pt-BR" altLang="pt-BR"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18</a:t>
            </a:fld>
            <a:endParaRPr lang="pt-BR" altLang="pt-BR"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19</a:t>
            </a:fld>
            <a:endParaRPr lang="pt-BR" altLang="pt-BR"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20</a:t>
            </a:fld>
            <a:endParaRPr lang="pt-BR" altLang="pt-BR"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21</a:t>
            </a:fld>
            <a:endParaRPr lang="pt-BR" altLang="pt-BR"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3</a:t>
            </a:fld>
            <a:endParaRPr lang="pt-BR" altLang="pt-BR"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22</a:t>
            </a:fld>
            <a:endParaRPr lang="pt-BR" altLang="pt-BR"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23</a:t>
            </a:fld>
            <a:endParaRPr lang="pt-BR" altLang="pt-BR"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24</a:t>
            </a:fld>
            <a:endParaRPr lang="pt-BR" altLang="pt-BR"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57994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108562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55517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34</a:t>
            </a:fld>
            <a:endParaRPr lang="pt-BR" altLang="pt-BR"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35</a:t>
            </a:fld>
            <a:endParaRPr lang="pt-BR" altLang="pt-BR"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72578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58287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4</a:t>
            </a:fld>
            <a:endParaRPr lang="pt-BR" altLang="pt-BR" smtClean="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3288189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pPr>
              <a:defRPr/>
            </a:pPr>
            <a:fld id="{0A544DF7-CC91-45E8-9CCE-352E8068440D}" type="slidenum">
              <a:rPr lang="en-US">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4266717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52</a:t>
            </a:fld>
            <a:endParaRPr lang="pt-BR" altLang="pt-BR"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53</a:t>
            </a:fld>
            <a:endParaRPr lang="pt-BR" altLang="pt-BR"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54</a:t>
            </a:fld>
            <a:endParaRPr lang="pt-BR" altLang="pt-BR"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55</a:t>
            </a:fld>
            <a:endParaRPr lang="pt-BR" altLang="pt-BR"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56</a:t>
            </a:fld>
            <a:endParaRPr lang="pt-BR" altLang="pt-BR"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57</a:t>
            </a:fld>
            <a:endParaRPr lang="pt-BR" altLang="pt-BR" smtClean="0">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58</a:t>
            </a:fld>
            <a:endParaRPr lang="pt-BR" altLang="pt-BR" smtClean="0">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
        <p:nvSpPr>
          <p:cNvPr id="31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128"/>
                <a:sym typeface="Gill Sans" charset="0"/>
              </a:defRPr>
            </a:lvl1pPr>
            <a:lvl2pPr marL="742950" indent="-285750" eaLnBrk="0" hangingPunct="0">
              <a:defRPr sz="5600">
                <a:solidFill>
                  <a:srgbClr val="000000"/>
                </a:solidFill>
                <a:latin typeface="Gill Sans" charset="0"/>
                <a:ea typeface="ヒラギノ角ゴ ProN W3" charset="-128"/>
                <a:sym typeface="Gill Sans" charset="0"/>
              </a:defRPr>
            </a:lvl2pPr>
            <a:lvl3pPr marL="1143000" indent="-228600" eaLnBrk="0" hangingPunct="0">
              <a:defRPr sz="5600">
                <a:solidFill>
                  <a:srgbClr val="000000"/>
                </a:solidFill>
                <a:latin typeface="Gill Sans" charset="0"/>
                <a:ea typeface="ヒラギノ角ゴ ProN W3" charset="-128"/>
                <a:sym typeface="Gill Sans" charset="0"/>
              </a:defRPr>
            </a:lvl3pPr>
            <a:lvl4pPr marL="1600200" indent="-228600" eaLnBrk="0" hangingPunct="0">
              <a:defRPr sz="5600">
                <a:solidFill>
                  <a:srgbClr val="000000"/>
                </a:solidFill>
                <a:latin typeface="Gill Sans" charset="0"/>
                <a:ea typeface="ヒラギノ角ゴ ProN W3" charset="-128"/>
                <a:sym typeface="Gill Sans" charset="0"/>
              </a:defRPr>
            </a:lvl4pPr>
            <a:lvl5pPr marL="2057400" indent="-228600" eaLnBrk="0" hangingPunct="0">
              <a:defRPr sz="56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56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56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56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5600">
                <a:solidFill>
                  <a:srgbClr val="000000"/>
                </a:solidFill>
                <a:latin typeface="Gill Sans" charset="0"/>
                <a:ea typeface="ヒラギノ角ゴ ProN W3" charset="-128"/>
                <a:sym typeface="Gill Sans" charset="0"/>
              </a:defRPr>
            </a:lvl9pPr>
          </a:lstStyle>
          <a:p>
            <a:pPr eaLnBrk="1" hangingPunct="1"/>
            <a:fld id="{A1CD35B2-CD00-4248-88DA-4DC35BF53E62}" type="slidenum">
              <a:rPr lang="en-US" sz="1200"/>
              <a:pPr eaLnBrk="1" hangingPunct="1"/>
              <a:t>60</a:t>
            </a:fld>
            <a:endParaRPr lang="en-US" sz="1200"/>
          </a:p>
        </p:txBody>
      </p:sp>
    </p:spTree>
    <p:extLst>
      <p:ext uri="{BB962C8B-B14F-4D97-AF65-F5344CB8AC3E}">
        <p14:creationId xmlns:p14="http://schemas.microsoft.com/office/powerpoint/2010/main" val="336093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5</a:t>
            </a:fld>
            <a:endParaRPr lang="pt-BR" altLang="pt-BR"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63</a:t>
            </a:fld>
            <a:endParaRPr lang="pt-BR" altLang="pt-BR"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64</a:t>
            </a:fld>
            <a:endParaRPr lang="pt-BR" altLang="pt-BR"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65</a:t>
            </a:fld>
            <a:endParaRPr lang="pt-BR" altLang="pt-BR"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66</a:t>
            </a:fld>
            <a:endParaRPr lang="pt-BR" altLang="pt-BR" smtClean="0">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F5E62E5-C713-4A91-8645-EAA8D4BFD7BC}" type="slidenum">
              <a:rPr lang="pt-BR" altLang="pt-BR" smtClean="0">
                <a:solidFill>
                  <a:prstClr val="black"/>
                </a:solidFill>
                <a:latin typeface="Arial" charset="0"/>
              </a:rPr>
              <a:pPr eaLnBrk="1" hangingPunct="1">
                <a:spcBef>
                  <a:spcPct val="0"/>
                </a:spcBef>
              </a:pPr>
              <a:t>67</a:t>
            </a:fld>
            <a:endParaRPr lang="pt-BR" altLang="pt-BR" smtClean="0">
              <a:solidFill>
                <a:prstClr val="black"/>
              </a:solidFill>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68</a:t>
            </a:fld>
            <a:endParaRPr lang="pt-BR"/>
          </a:p>
        </p:txBody>
      </p:sp>
    </p:spTree>
    <p:extLst>
      <p:ext uri="{BB962C8B-B14F-4D97-AF65-F5344CB8AC3E}">
        <p14:creationId xmlns:p14="http://schemas.microsoft.com/office/powerpoint/2010/main" val="685119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69</a:t>
            </a:fld>
            <a:endParaRPr lang="pt-BR"/>
          </a:p>
        </p:txBody>
      </p:sp>
    </p:spTree>
    <p:extLst>
      <p:ext uri="{BB962C8B-B14F-4D97-AF65-F5344CB8AC3E}">
        <p14:creationId xmlns:p14="http://schemas.microsoft.com/office/powerpoint/2010/main" val="3925253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70</a:t>
            </a:fld>
            <a:endParaRPr lang="pt-BR"/>
          </a:p>
        </p:txBody>
      </p:sp>
    </p:spTree>
    <p:extLst>
      <p:ext uri="{BB962C8B-B14F-4D97-AF65-F5344CB8AC3E}">
        <p14:creationId xmlns:p14="http://schemas.microsoft.com/office/powerpoint/2010/main" val="3925253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71</a:t>
            </a:fld>
            <a:endParaRPr lang="pt-BR"/>
          </a:p>
        </p:txBody>
      </p:sp>
    </p:spTree>
    <p:extLst>
      <p:ext uri="{BB962C8B-B14F-4D97-AF65-F5344CB8AC3E}">
        <p14:creationId xmlns:p14="http://schemas.microsoft.com/office/powerpoint/2010/main" val="613557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72</a:t>
            </a:fld>
            <a:endParaRPr lang="pt-BR"/>
          </a:p>
        </p:txBody>
      </p:sp>
    </p:spTree>
    <p:extLst>
      <p:ext uri="{BB962C8B-B14F-4D97-AF65-F5344CB8AC3E}">
        <p14:creationId xmlns:p14="http://schemas.microsoft.com/office/powerpoint/2010/main" val="140281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6</a:t>
            </a:fld>
            <a:endParaRPr lang="pt-BR" altLang="pt-BR" smtClean="0">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73</a:t>
            </a:fld>
            <a:endParaRPr lang="pt-BR"/>
          </a:p>
        </p:txBody>
      </p:sp>
    </p:spTree>
    <p:extLst>
      <p:ext uri="{BB962C8B-B14F-4D97-AF65-F5344CB8AC3E}">
        <p14:creationId xmlns:p14="http://schemas.microsoft.com/office/powerpoint/2010/main" val="4224707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74</a:t>
            </a:fld>
            <a:endParaRPr lang="pt-BR"/>
          </a:p>
        </p:txBody>
      </p:sp>
    </p:spTree>
    <p:extLst>
      <p:ext uri="{BB962C8B-B14F-4D97-AF65-F5344CB8AC3E}">
        <p14:creationId xmlns:p14="http://schemas.microsoft.com/office/powerpoint/2010/main" val="3617986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75</a:t>
            </a:fld>
            <a:endParaRPr lang="pt-BR"/>
          </a:p>
        </p:txBody>
      </p:sp>
    </p:spTree>
    <p:extLst>
      <p:ext uri="{BB962C8B-B14F-4D97-AF65-F5344CB8AC3E}">
        <p14:creationId xmlns:p14="http://schemas.microsoft.com/office/powerpoint/2010/main" val="133960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285A00AB-C75E-4D3F-A4B7-F677CDAF7ED3}" type="slidenum">
              <a:rPr lang="pt-BR" smtClean="0"/>
              <a:t>76</a:t>
            </a:fld>
            <a:endParaRPr lang="pt-BR"/>
          </a:p>
        </p:txBody>
      </p:sp>
    </p:spTree>
    <p:extLst>
      <p:ext uri="{BB962C8B-B14F-4D97-AF65-F5344CB8AC3E}">
        <p14:creationId xmlns:p14="http://schemas.microsoft.com/office/powerpoint/2010/main" val="38823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7</a:t>
            </a:fld>
            <a:endParaRPr lang="pt-BR" altLang="pt-BR"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8</a:t>
            </a:fld>
            <a:endParaRPr lang="pt-BR" altLang="pt-BR"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9</a:t>
            </a:fld>
            <a:endParaRPr lang="pt-BR" altLang="pt-BR"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5E62E5-C713-4A91-8645-EAA8D4BFD7BC}" type="slidenum">
              <a:rPr lang="pt-BR" altLang="pt-BR" smtClean="0">
                <a:latin typeface="Arial" charset="0"/>
                <a:cs typeface="Arial" charset="0"/>
              </a:rPr>
              <a:pPr eaLnBrk="1" fontAlgn="base" hangingPunct="1">
                <a:spcBef>
                  <a:spcPct val="0"/>
                </a:spcBef>
                <a:spcAft>
                  <a:spcPct val="0"/>
                </a:spcAft>
              </a:pPr>
              <a:t>10</a:t>
            </a:fld>
            <a:endParaRPr lang="pt-BR" altLang="pt-BR"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sp>
        <p:nvSpPr>
          <p:cNvPr id="3" name="Sottotitolo 2"/>
          <p:cNvSpPr txBox="1">
            <a:spLocks/>
          </p:cNvSpPr>
          <p:nvPr userDrawn="1"/>
        </p:nvSpPr>
        <p:spPr>
          <a:xfrm>
            <a:off x="323850" y="1700213"/>
            <a:ext cx="8496300" cy="360363"/>
          </a:xfrm>
          <a:prstGeom prst="rect">
            <a:avLst/>
          </a:prstGeom>
        </p:spPr>
        <p:txBody>
          <a:bodyPr/>
          <a:lstStyle>
            <a:lvl1pPr marL="0" indent="0" algn="l" defTabSz="914400" rtl="0" eaLnBrk="1" latinLnBrk="0" hangingPunct="1">
              <a:spcBef>
                <a:spcPct val="20000"/>
              </a:spcBef>
              <a:buFont typeface="Arial" pitchFamily="34" charset="0"/>
              <a:buNone/>
              <a:defRPr lang="it-IT" sz="2200" b="0" kern="1200" baseline="0">
                <a:solidFill>
                  <a:schemeClr val="tx1">
                    <a:lumMod val="65000"/>
                    <a:lumOff val="3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2pPr>
            <a:lvl3pPr marL="9144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3pPr>
            <a:lvl4pPr marL="13716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4pPr>
            <a:lvl5pPr marL="18288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fontAlgn="auto">
              <a:spcAft>
                <a:spcPts val="0"/>
              </a:spcAft>
              <a:defRPr/>
            </a:pPr>
            <a:r>
              <a:rPr sz="1800" smtClean="0">
                <a:solidFill>
                  <a:schemeClr val="bg1"/>
                </a:solidFill>
              </a:rPr>
              <a:t>INNOVAZIONE IN BUSINESS CLASS</a:t>
            </a:r>
            <a:endParaRPr sz="1800">
              <a:solidFill>
                <a:schemeClr val="bg1"/>
              </a:solidFill>
            </a:endParaRPr>
          </a:p>
        </p:txBody>
      </p:sp>
      <p:sp>
        <p:nvSpPr>
          <p:cNvPr id="5" name="Sottotitolo 2"/>
          <p:cNvSpPr txBox="1">
            <a:spLocks/>
          </p:cNvSpPr>
          <p:nvPr userDrawn="1"/>
        </p:nvSpPr>
        <p:spPr>
          <a:xfrm>
            <a:off x="312738" y="3716348"/>
            <a:ext cx="8496300" cy="434975"/>
          </a:xfrm>
          <a:prstGeom prst="rect">
            <a:avLst/>
          </a:prstGeom>
        </p:spPr>
        <p:txBody>
          <a:bodyPr anchor="ctr"/>
          <a:lstStyle>
            <a:lvl1pPr marL="0" indent="0" algn="l" defTabSz="914400" rtl="0" eaLnBrk="1" latinLnBrk="0" hangingPunct="1">
              <a:lnSpc>
                <a:spcPts val="2000"/>
              </a:lnSpc>
              <a:spcBef>
                <a:spcPct val="20000"/>
              </a:spcBef>
              <a:buFont typeface="Arial" pitchFamily="34" charset="0"/>
              <a:buNone/>
              <a:defRPr lang="it-IT" sz="2400" b="0" kern="1200" baseline="0">
                <a:solidFill>
                  <a:schemeClr val="tx1">
                    <a:lumMod val="65000"/>
                    <a:lumOff val="35000"/>
                  </a:schemeClr>
                </a:solidFill>
                <a:latin typeface="Calibri"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2pPr>
            <a:lvl3pPr marL="9144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3pPr>
            <a:lvl4pPr marL="13716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4pPr>
            <a:lvl5pPr marL="18288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endParaRPr sz="2800" b="1" smtClean="0"/>
          </a:p>
        </p:txBody>
      </p:sp>
      <p:sp>
        <p:nvSpPr>
          <p:cNvPr id="6" name="Sottotitolo 2"/>
          <p:cNvSpPr txBox="1">
            <a:spLocks/>
          </p:cNvSpPr>
          <p:nvPr userDrawn="1"/>
        </p:nvSpPr>
        <p:spPr>
          <a:xfrm>
            <a:off x="312738" y="4151313"/>
            <a:ext cx="8496300" cy="431800"/>
          </a:xfrm>
          <a:prstGeom prst="rect">
            <a:avLst/>
          </a:prstGeom>
        </p:spPr>
        <p:txBody>
          <a:bodyPr anchor="ctr"/>
          <a:lstStyle>
            <a:lvl1pPr marL="0" indent="0" algn="l" defTabSz="914400" rtl="0" eaLnBrk="1" latinLnBrk="0" hangingPunct="1">
              <a:lnSpc>
                <a:spcPts val="2000"/>
              </a:lnSpc>
              <a:spcBef>
                <a:spcPct val="20000"/>
              </a:spcBef>
              <a:buFont typeface="Arial" pitchFamily="34" charset="0"/>
              <a:buNone/>
              <a:defRPr lang="it-IT" sz="2400" b="0" kern="1200" baseline="0">
                <a:solidFill>
                  <a:schemeClr val="tx1">
                    <a:lumMod val="65000"/>
                    <a:lumOff val="35000"/>
                  </a:schemeClr>
                </a:solidFill>
                <a:latin typeface="Calibri"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2pPr>
            <a:lvl3pPr marL="9144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3pPr>
            <a:lvl4pPr marL="13716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4pPr>
            <a:lvl5pPr marL="18288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endParaRPr smtClean="0"/>
          </a:p>
        </p:txBody>
      </p:sp>
      <p:sp>
        <p:nvSpPr>
          <p:cNvPr id="7" name="Sottotitolo 2"/>
          <p:cNvSpPr txBox="1">
            <a:spLocks/>
          </p:cNvSpPr>
          <p:nvPr userDrawn="1"/>
        </p:nvSpPr>
        <p:spPr>
          <a:xfrm>
            <a:off x="323850" y="4508502"/>
            <a:ext cx="8485188" cy="433388"/>
          </a:xfrm>
          <a:prstGeom prst="rect">
            <a:avLst/>
          </a:prstGeom>
        </p:spPr>
        <p:txBody>
          <a:bodyPr anchor="ctr"/>
          <a:lstStyle>
            <a:lvl1pPr marL="0" indent="0" algn="l" defTabSz="914400" rtl="0" eaLnBrk="1" latinLnBrk="0" hangingPunct="1">
              <a:lnSpc>
                <a:spcPts val="2000"/>
              </a:lnSpc>
              <a:spcBef>
                <a:spcPct val="20000"/>
              </a:spcBef>
              <a:buFont typeface="Arial" pitchFamily="34" charset="0"/>
              <a:buNone/>
              <a:defRPr lang="it-IT" sz="2400" b="0" kern="1200" baseline="0">
                <a:solidFill>
                  <a:schemeClr val="tx1">
                    <a:lumMod val="65000"/>
                    <a:lumOff val="35000"/>
                  </a:schemeClr>
                </a:solidFill>
                <a:latin typeface="Calibri"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2pPr>
            <a:lvl3pPr marL="9144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3pPr>
            <a:lvl4pPr marL="13716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4pPr>
            <a:lvl5pPr marL="18288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endParaRPr smtClean="0"/>
          </a:p>
        </p:txBody>
      </p:sp>
      <p:sp>
        <p:nvSpPr>
          <p:cNvPr id="8" name="Sottotitolo 2"/>
          <p:cNvSpPr txBox="1">
            <a:spLocks/>
          </p:cNvSpPr>
          <p:nvPr userDrawn="1"/>
        </p:nvSpPr>
        <p:spPr>
          <a:xfrm>
            <a:off x="323850" y="4868863"/>
            <a:ext cx="8496300" cy="431800"/>
          </a:xfrm>
          <a:prstGeom prst="rect">
            <a:avLst/>
          </a:prstGeom>
        </p:spPr>
        <p:txBody>
          <a:bodyPr anchor="ctr"/>
          <a:lstStyle>
            <a:lvl1pPr marL="0" indent="0" algn="l" defTabSz="914400" rtl="0" eaLnBrk="1" latinLnBrk="0" hangingPunct="1">
              <a:lnSpc>
                <a:spcPts val="2000"/>
              </a:lnSpc>
              <a:spcBef>
                <a:spcPct val="20000"/>
              </a:spcBef>
              <a:buFont typeface="Arial" pitchFamily="34" charset="0"/>
              <a:buNone/>
              <a:defRPr lang="it-IT" sz="2400" b="0" kern="1200" baseline="0">
                <a:solidFill>
                  <a:schemeClr val="tx1">
                    <a:lumMod val="65000"/>
                    <a:lumOff val="35000"/>
                  </a:schemeClr>
                </a:solidFill>
                <a:latin typeface="Calibri"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2pPr>
            <a:lvl3pPr marL="9144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3pPr>
            <a:lvl4pPr marL="13716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4pPr>
            <a:lvl5pPr marL="18288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endParaRPr smtClean="0"/>
          </a:p>
        </p:txBody>
      </p:sp>
      <p:pic>
        <p:nvPicPr>
          <p:cNvPr id="9" name="Immagin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80316" y="6159542"/>
            <a:ext cx="1431925"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userDrawn="1"/>
        </p:nvPicPr>
        <p:blipFill>
          <a:blip r:embed="rId3"/>
          <a:stretch>
            <a:fillRect/>
          </a:stretch>
        </p:blipFill>
        <p:spPr bwMode="auto">
          <a:xfrm>
            <a:off x="2620989" y="789025"/>
            <a:ext cx="3902075" cy="830263"/>
          </a:xfrm>
          <a:prstGeom prst="rect">
            <a:avLst/>
          </a:prstGeom>
          <a:noFill/>
          <a:effectLst>
            <a:outerShdw blurRad="406400" dist="914400" dir="14640000" sx="98000" sy="98000" algn="bl" rotWithShape="0">
              <a:srgbClr val="F5AB1C">
                <a:alpha val="0"/>
              </a:srgbClr>
            </a:outerShdw>
          </a:effectLst>
          <a:extLst>
            <a:ext uri="{909E8E84-426E-40DD-AFC4-6F175D3DCCD1}">
              <a14:hiddenFill xmlns:a14="http://schemas.microsoft.com/office/drawing/2010/main">
                <a:solidFill>
                  <a:srgbClr val="FFFFFF"/>
                </a:solidFill>
              </a14:hiddenFill>
            </a:ext>
          </a:extLst>
        </p:spPr>
      </p:pic>
      <p:sp>
        <p:nvSpPr>
          <p:cNvPr id="11" name="Sottotitolo 2"/>
          <p:cNvSpPr txBox="1">
            <a:spLocks/>
          </p:cNvSpPr>
          <p:nvPr userDrawn="1"/>
        </p:nvSpPr>
        <p:spPr>
          <a:xfrm>
            <a:off x="228600" y="6115091"/>
            <a:ext cx="4237038" cy="808039"/>
          </a:xfrm>
          <a:prstGeom prst="rect">
            <a:avLst/>
          </a:prstGeom>
        </p:spPr>
        <p:txBody>
          <a:bodyPr/>
          <a:lstStyle>
            <a:lvl1pPr marL="0" indent="0" algn="l" defTabSz="914400" rtl="0" eaLnBrk="1" latinLnBrk="0" hangingPunct="1">
              <a:spcBef>
                <a:spcPct val="20000"/>
              </a:spcBef>
              <a:buFont typeface="Arial" pitchFamily="34" charset="0"/>
              <a:buNone/>
              <a:defRPr lang="it-IT" sz="2200" b="0" kern="1200" baseline="0">
                <a:solidFill>
                  <a:schemeClr val="tx1">
                    <a:lumMod val="65000"/>
                    <a:lumOff val="3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2pPr>
            <a:lvl3pPr marL="9144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3pPr>
            <a:lvl4pPr marL="13716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4pPr>
            <a:lvl5pPr marL="1828800" indent="0" algn="ctr" defTabSz="914400" rtl="0" eaLnBrk="1" latinLnBrk="0" hangingPunct="1">
              <a:spcBef>
                <a:spcPct val="20000"/>
              </a:spcBef>
              <a:buFont typeface="Arial" pitchFamily="34" charset="0"/>
              <a:buNone/>
              <a:defRPr lang="it-IT" sz="1800" kern="1200">
                <a:solidFill>
                  <a:schemeClr val="tx1">
                    <a:tint val="75000"/>
                  </a:schemeClr>
                </a:solidFill>
                <a:latin typeface="DIN Next LT Pro"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600" fontAlgn="auto">
              <a:lnSpc>
                <a:spcPts val="1400"/>
              </a:lnSpc>
              <a:spcBef>
                <a:spcPts val="1"/>
              </a:spcBef>
              <a:spcAft>
                <a:spcPts val="0"/>
              </a:spcAft>
              <a:defRPr/>
            </a:pPr>
            <a:r>
              <a:rPr sz="1400" smtClean="0">
                <a:solidFill>
                  <a:schemeClr val="bg1"/>
                </a:solidFill>
              </a:rPr>
              <a:t>#add14</a:t>
            </a:r>
          </a:p>
          <a:p>
            <a:pPr marL="3600" fontAlgn="auto">
              <a:lnSpc>
                <a:spcPts val="1400"/>
              </a:lnSpc>
              <a:spcBef>
                <a:spcPts val="1"/>
              </a:spcBef>
              <a:spcAft>
                <a:spcPts val="0"/>
              </a:spcAft>
              <a:defRPr/>
            </a:pPr>
            <a:r>
              <a:rPr sz="1400" smtClean="0">
                <a:solidFill>
                  <a:schemeClr val="bg1"/>
                </a:solidFill>
              </a:rPr>
              <a:t>www.dealerday.it</a:t>
            </a:r>
            <a:endParaRPr sz="1400">
              <a:solidFill>
                <a:schemeClr val="bg1"/>
              </a:solidFill>
            </a:endParaRPr>
          </a:p>
        </p:txBody>
      </p:sp>
      <p:sp>
        <p:nvSpPr>
          <p:cNvPr id="4" name="Titolo 1"/>
          <p:cNvSpPr>
            <a:spLocks noGrp="1"/>
          </p:cNvSpPr>
          <p:nvPr>
            <p:ph type="ctrTitle"/>
          </p:nvPr>
        </p:nvSpPr>
        <p:spPr>
          <a:xfrm>
            <a:off x="312739" y="2939134"/>
            <a:ext cx="8496300" cy="916465"/>
          </a:xfrm>
          <a:prstGeom prst="rect">
            <a:avLst/>
          </a:prstGeom>
        </p:spPr>
        <p:txBody>
          <a:bodyPr vert="horz" lIns="91440" tIns="45720" rIns="91440" bIns="45720" rtlCol="0" anchor="ctr">
            <a:noAutofit/>
          </a:bodyPr>
          <a:lstStyle>
            <a:lvl1pPr algn="ctr">
              <a:defRPr lang="it-IT" sz="3200" cap="none" baseline="0" dirty="0">
                <a:solidFill>
                  <a:schemeClr val="bg1"/>
                </a:solidFill>
                <a:latin typeface="Arial" pitchFamily="34" charset="0"/>
                <a:cs typeface="Arial" pitchFamily="34" charset="0"/>
              </a:defRPr>
            </a:lvl1pPr>
          </a:lstStyle>
          <a:p>
            <a:pPr lvl="0"/>
            <a:r>
              <a:rPr lang="it-IT" dirty="0" smtClean="0"/>
              <a:t>Fare clic per modificare lo stile del titolo</a:t>
            </a:r>
            <a:endParaRPr lang="it-IT" dirty="0"/>
          </a:p>
        </p:txBody>
      </p:sp>
    </p:spTree>
    <p:extLst>
      <p:ext uri="{BB962C8B-B14F-4D97-AF65-F5344CB8AC3E}">
        <p14:creationId xmlns:p14="http://schemas.microsoft.com/office/powerpoint/2010/main" val="26091712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60"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3887788" y="98746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630260" y="2057402"/>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53137DB-7838-44EB-B870-FD739DDBE451}"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144114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798C2D-8BD5-4AE5-9078-D566789819FD}"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218110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73"/>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73"/>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F1EFA9-6F2F-4587-B644-C677091F6A4F}"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2043411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1143000"/>
          </a:xfrm>
        </p:spPr>
        <p:txBody>
          <a:bodyPr/>
          <a:lstStyle/>
          <a:p>
            <a:r>
              <a:rPr lang="pt-BR" smtClean="0"/>
              <a:t>Clique para editar o título mestre</a:t>
            </a:r>
            <a:endParaRPr lang="pt-BR"/>
          </a:p>
        </p:txBody>
      </p:sp>
      <p:sp>
        <p:nvSpPr>
          <p:cNvPr id="3" name="Espaço Reservado para Tabela 2"/>
          <p:cNvSpPr>
            <a:spLocks noGrp="1"/>
          </p:cNvSpPr>
          <p:nvPr>
            <p:ph type="tbl" idx="1"/>
          </p:nvPr>
        </p:nvSpPr>
        <p:spPr>
          <a:xfrm>
            <a:off x="457200" y="1600206"/>
            <a:ext cx="8229600" cy="4525963"/>
          </a:xfrm>
        </p:spPr>
        <p:txBody>
          <a:bodyPr/>
          <a:lstStyle/>
          <a:p>
            <a:pPr lvl="0"/>
            <a:endParaRPr lang="pt-B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D17003-A1C2-4ACF-9A39-B3127BAAE869}"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3653376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457200" y="1600206"/>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6"/>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4211AA-F193-44C9-A002-A87D2D457067}"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618565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0653E9-3432-4B13-956D-E0E4A9336DDD}"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3094036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B10F14-DF48-43AC-83A8-94386C5E11B0}"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831840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23431D-56C8-406A-AB3D-8C3660A5D539}"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3526321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4ACB77-C2DD-4AB8-B93F-7E7876601D58}"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233222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B59983-1ABE-4884-8BB5-24230B6C9ADF}"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39642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143000" y="3602076"/>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B3C5AE-FCDD-48CD-AD61-1E4A09EBF374}"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3075096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EC2BF1A-7687-4E6C-BC90-ECC6D74859CD}"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3748675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A2FB9A-C6CC-4E26-A00B-C32EB02DD70E}"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226976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8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65B6DFD-44E2-42C7-9CB7-044DC44A3E03}"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2280474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4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98F60A-BBC4-42FE-97C1-872795009F3F}"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290900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E5A85A-B671-467F-AD42-177E94F30D94}"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79170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DC8ADE-BE5E-46CE-9E5A-F6E98B55EFA7}"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144145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76761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21192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0812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6478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B597E9B-99B6-4D60-B5E0-40D55F0CE037}"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81133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1"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19364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50131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471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32973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49"/>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0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69876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53228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57296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5F67D9-B59A-4C64-A635-F8BF254390E8}" type="datetimeFigureOut">
              <a:rPr lang="en-US">
                <a:solidFill>
                  <a:prstClr val="black">
                    <a:tint val="75000"/>
                  </a:prstClr>
                </a:solidFill>
              </a:rPr>
              <a:pPr>
                <a:defRPr/>
              </a:pPr>
              <a:t>5/12/2016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A26F540-9505-4E4C-BE0C-C6C1635ADCF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152484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17337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0966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77"/>
            <a:ext cx="78867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623888" y="458951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E9A55D-B215-4438-9BCA-40FBE1643475}"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3599318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44712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18862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1"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7548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60537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01734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07996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49"/>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0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9302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08905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DF56-E0FA-4990-89CF-C487035D9066}"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93C72C-95C5-4E8A-83BE-F9390906C202}"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27829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12690-053D-4C8B-A72F-365984063CB1}" type="datetimeFigureOut">
              <a:rPr lang="en-US" smtClean="0">
                <a:solidFill>
                  <a:prstClr val="black">
                    <a:tint val="75000"/>
                  </a:prstClr>
                </a:solidFill>
              </a:rPr>
              <a:pPr/>
              <a:t>5/12/2016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534FE6-93A1-4EDF-9CA1-CA139A1B3A6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0406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6"/>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6"/>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DC3B1D-EA29-4954-A4E1-F1134B6B3C79}"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2270897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76"/>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1296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1914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7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7" y="458950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59782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4"/>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4"/>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96453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5"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5"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74249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11712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76052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6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08722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61"/>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94479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0320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9"/>
            <a:ext cx="78867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30239" y="2505075"/>
            <a:ext cx="386873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BD2F1C3-B0CE-479E-BD4E-E42D48751EAA}"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3770905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8"/>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4" y="365158"/>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C0D658-F654-4AA2-9F37-21D93D9DBED4}" type="datetimeFigureOut">
              <a:rPr lang="pt-BR" smtClean="0">
                <a:solidFill>
                  <a:prstClr val="black">
                    <a:tint val="75000"/>
                  </a:prstClr>
                </a:solidFill>
              </a:rPr>
              <a:pPr/>
              <a:t>12/05/2016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0679D6B-6039-4BE5-90E8-4E91EDF8F02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73457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 name="Footer Placeholder 1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2210273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148391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565797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2267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83866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1"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5479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331363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314939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5834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64D6252-7F2E-4034-B89A-E706C8A15767}"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381372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49"/>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0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35007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92687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82421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5824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79384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83960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34342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768074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97972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8749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680AA2B-7ADE-4D6E-8DB7-2EA9014A9668}"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1801394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88977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0547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87371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9EB46-6907-49D5-A902-2049D733FD0A}" type="datetimeFigureOut">
              <a:rPr lang="en-US" smtClean="0">
                <a:solidFill>
                  <a:prstClr val="black">
                    <a:tint val="75000"/>
                  </a:prstClr>
                </a:solidFill>
              </a:rPr>
              <a:pPr/>
              <a:t>5/12/2016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BC5A6F-4358-4171-BB63-5F243A63800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8171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60" y="457200"/>
            <a:ext cx="2949575"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3887788" y="98746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30260" y="2057402"/>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6821958-CA67-4DE7-83D1-4A5728247505}" type="slidenum">
              <a:rPr lang="pt-BR" altLang="pt-BR">
                <a:solidFill>
                  <a:srgbClr val="000000"/>
                </a:solidFill>
              </a:rPr>
              <a:pPr/>
              <a:t>‹nº›</a:t>
            </a:fld>
            <a:endParaRPr lang="pt-BR" altLang="pt-BR">
              <a:solidFill>
                <a:srgbClr val="000000"/>
              </a:solidFill>
            </a:endParaRPr>
          </a:p>
        </p:txBody>
      </p:sp>
    </p:spTree>
    <p:extLst>
      <p:ext uri="{BB962C8B-B14F-4D97-AF65-F5344CB8AC3E}">
        <p14:creationId xmlns:p14="http://schemas.microsoft.com/office/powerpoint/2010/main" val="3752880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8.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1" r:id="rId1"/>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lang="it-IT" sz="2800" kern="1200" cap="all" dirty="0">
          <a:solidFill>
            <a:srgbClr val="F47721"/>
          </a:solidFill>
          <a:latin typeface="DIN Next LT Pro Bold" pitchFamily="34" charset="0"/>
          <a:ea typeface="+mj-ea"/>
          <a:cs typeface="+mj-cs"/>
        </a:defRPr>
      </a:lvl1pPr>
      <a:lvl2pPr algn="l" rtl="0" eaLnBrk="0" fontAlgn="base" hangingPunct="0">
        <a:spcBef>
          <a:spcPct val="0"/>
        </a:spcBef>
        <a:spcAft>
          <a:spcPct val="0"/>
        </a:spcAft>
        <a:defRPr sz="2800">
          <a:solidFill>
            <a:srgbClr val="F47721"/>
          </a:solidFill>
          <a:latin typeface="DIN Next LT Pro Bold" pitchFamily="34" charset="0"/>
        </a:defRPr>
      </a:lvl2pPr>
      <a:lvl3pPr algn="l" rtl="0" eaLnBrk="0" fontAlgn="base" hangingPunct="0">
        <a:spcBef>
          <a:spcPct val="0"/>
        </a:spcBef>
        <a:spcAft>
          <a:spcPct val="0"/>
        </a:spcAft>
        <a:defRPr sz="2800">
          <a:solidFill>
            <a:srgbClr val="F47721"/>
          </a:solidFill>
          <a:latin typeface="DIN Next LT Pro Bold" pitchFamily="34" charset="0"/>
        </a:defRPr>
      </a:lvl3pPr>
      <a:lvl4pPr algn="l" rtl="0" eaLnBrk="0" fontAlgn="base" hangingPunct="0">
        <a:spcBef>
          <a:spcPct val="0"/>
        </a:spcBef>
        <a:spcAft>
          <a:spcPct val="0"/>
        </a:spcAft>
        <a:defRPr sz="2800">
          <a:solidFill>
            <a:srgbClr val="F47721"/>
          </a:solidFill>
          <a:latin typeface="DIN Next LT Pro Bold" pitchFamily="34" charset="0"/>
        </a:defRPr>
      </a:lvl4pPr>
      <a:lvl5pPr algn="l" rtl="0" eaLnBrk="0" fontAlgn="base" hangingPunct="0">
        <a:spcBef>
          <a:spcPct val="0"/>
        </a:spcBef>
        <a:spcAft>
          <a:spcPct val="0"/>
        </a:spcAft>
        <a:defRPr sz="2800">
          <a:solidFill>
            <a:srgbClr val="F47721"/>
          </a:solidFill>
          <a:latin typeface="DIN Next LT Pro Bold" pitchFamily="34" charset="0"/>
        </a:defRPr>
      </a:lvl5pPr>
      <a:lvl6pPr marL="457200" algn="l" rtl="0" fontAlgn="base">
        <a:spcBef>
          <a:spcPct val="0"/>
        </a:spcBef>
        <a:spcAft>
          <a:spcPct val="0"/>
        </a:spcAft>
        <a:defRPr sz="2800">
          <a:solidFill>
            <a:srgbClr val="F47721"/>
          </a:solidFill>
          <a:latin typeface="DIN Next LT Pro Bold" pitchFamily="34" charset="0"/>
        </a:defRPr>
      </a:lvl6pPr>
      <a:lvl7pPr marL="914400" algn="l" rtl="0" fontAlgn="base">
        <a:spcBef>
          <a:spcPct val="0"/>
        </a:spcBef>
        <a:spcAft>
          <a:spcPct val="0"/>
        </a:spcAft>
        <a:defRPr sz="2800">
          <a:solidFill>
            <a:srgbClr val="F47721"/>
          </a:solidFill>
          <a:latin typeface="DIN Next LT Pro Bold" pitchFamily="34" charset="0"/>
        </a:defRPr>
      </a:lvl7pPr>
      <a:lvl8pPr marL="1371600" algn="l" rtl="0" fontAlgn="base">
        <a:spcBef>
          <a:spcPct val="0"/>
        </a:spcBef>
        <a:spcAft>
          <a:spcPct val="0"/>
        </a:spcAft>
        <a:defRPr sz="2800">
          <a:solidFill>
            <a:srgbClr val="F47721"/>
          </a:solidFill>
          <a:latin typeface="DIN Next LT Pro Bold" pitchFamily="34" charset="0"/>
        </a:defRPr>
      </a:lvl8pPr>
      <a:lvl9pPr marL="1828800" algn="l" rtl="0" fontAlgn="base">
        <a:spcBef>
          <a:spcPct val="0"/>
        </a:spcBef>
        <a:spcAft>
          <a:spcPct val="0"/>
        </a:spcAft>
        <a:defRPr sz="2800">
          <a:solidFill>
            <a:srgbClr val="F47721"/>
          </a:solidFill>
          <a:latin typeface="DIN Next LT Pro Bold" pitchFamily="34" charset="0"/>
        </a:defRPr>
      </a:lvl9pPr>
    </p:titleStyle>
    <p:bodyStyle>
      <a:lvl1pPr marL="342900" indent="-342900" algn="l" rtl="0" eaLnBrk="0" fontAlgn="base" hangingPunct="0">
        <a:spcBef>
          <a:spcPct val="20000"/>
        </a:spcBef>
        <a:spcAft>
          <a:spcPct val="0"/>
        </a:spcAft>
        <a:buFont typeface="Arial" charset="0"/>
        <a:buChar char="•"/>
        <a:defRPr lang="it-IT" sz="2000" b="1" kern="1200" dirty="0">
          <a:solidFill>
            <a:srgbClr val="595959"/>
          </a:solidFill>
          <a:latin typeface="DIN Next LT Pro" pitchFamily="34" charset="0"/>
          <a:ea typeface="+mn-ea"/>
          <a:cs typeface="+mn-cs"/>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DIN Next LT Pro" pitchFamily="34" charset="0"/>
          <a:ea typeface="+mn-ea"/>
          <a:cs typeface="+mn-cs"/>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DIN Next LT Pro" pitchFamily="34" charset="0"/>
          <a:ea typeface="+mn-ea"/>
          <a:cs typeface="+mn-cs"/>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DIN Next LT Pro" pitchFamily="34" charset="0"/>
          <a:ea typeface="+mn-ea"/>
          <a:cs typeface="+mn-cs"/>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DIN Next LT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619EB46-6907-49D5-A902-2049D733FD0A}" type="datetimeFigureOut">
              <a:rPr lang="en-US" smtClean="0">
                <a:solidFill>
                  <a:prstClr val="black">
                    <a:tint val="75000"/>
                  </a:prstClr>
                </a:solidFill>
                <a:latin typeface="Calibri"/>
                <a:cs typeface="+mn-cs"/>
              </a:rPr>
              <a:pPr fontAlgn="auto">
                <a:spcBef>
                  <a:spcPts val="0"/>
                </a:spcBef>
                <a:spcAft>
                  <a:spcPts val="0"/>
                </a:spcAft>
              </a:pPr>
              <a:t>5/12/2016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BC5A6F-4358-4171-BB63-5F243A638004}" type="slidenum">
              <a:rPr lang="en-US" smtClean="0">
                <a:solidFill>
                  <a:prstClr val="black">
                    <a:tint val="75000"/>
                  </a:prstClr>
                </a:solidFill>
                <a:latin typeface="Calibri"/>
                <a:cs typeface="+mn-cs"/>
              </a:rPr>
              <a:pPr fontAlgn="auto">
                <a:spcBef>
                  <a:spcPts val="0"/>
                </a:spcBef>
                <a:spcAft>
                  <a:spcPts val="0"/>
                </a:spcAft>
              </a:pPr>
              <a:t>‹nº›</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2399103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7"/>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457200" y="624526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Arial" panose="020B0604020202020204" pitchFamily="34" charset="0"/>
                <a:cs typeface="Arial" panose="020B0604020202020204" pitchFamily="34" charset="0"/>
              </a:defRPr>
            </a:lvl1pPr>
          </a:lstStyle>
          <a:p>
            <a:pPr>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526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panose="020B0604020202020204" pitchFamily="34" charset="0"/>
                <a:cs typeface="Arial" panose="020B0604020202020204" pitchFamily="34" charset="0"/>
              </a:defRPr>
            </a:lvl1pPr>
          </a:lstStyle>
          <a:p>
            <a:pPr>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526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DB8EF5F8-2BD1-4FB2-9311-04A5D40537CB}" type="slidenum">
              <a:rPr lang="pt-BR" altLang="pt-BR" smtClean="0">
                <a:solidFill>
                  <a:srgbClr val="000000"/>
                </a:solidFill>
                <a:latin typeface="Arial" charset="0"/>
              </a:rPr>
              <a:pPr/>
              <a:t>‹nº›</a:t>
            </a:fld>
            <a:endParaRPr lang="pt-BR" altLang="pt-BR" smtClean="0">
              <a:solidFill>
                <a:srgbClr val="000000"/>
              </a:solidFill>
              <a:latin typeface="Arial" charset="0"/>
            </a:endParaRPr>
          </a:p>
        </p:txBody>
      </p:sp>
    </p:spTree>
    <p:extLst>
      <p:ext uri="{BB962C8B-B14F-4D97-AF65-F5344CB8AC3E}">
        <p14:creationId xmlns:p14="http://schemas.microsoft.com/office/powerpoint/2010/main" val="214487822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7"/>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028" name="Rectangle 4"/>
          <p:cNvSpPr>
            <a:spLocks noGrp="1" noChangeArrowheads="1"/>
          </p:cNvSpPr>
          <p:nvPr>
            <p:ph type="dt" sz="half" idx="2"/>
          </p:nvPr>
        </p:nvSpPr>
        <p:spPr bwMode="auto">
          <a:xfrm>
            <a:off x="457200" y="624526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cs typeface="+mn-cs"/>
            </a:endParaRPr>
          </a:p>
        </p:txBody>
      </p:sp>
      <p:sp>
        <p:nvSpPr>
          <p:cNvPr id="1029" name="Rectangle 5"/>
          <p:cNvSpPr>
            <a:spLocks noGrp="1" noChangeArrowheads="1"/>
          </p:cNvSpPr>
          <p:nvPr>
            <p:ph type="ftr" sz="quarter" idx="3"/>
          </p:nvPr>
        </p:nvSpPr>
        <p:spPr bwMode="auto">
          <a:xfrm>
            <a:off x="3124200" y="624526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6553200" y="624526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A2400F87-FF7C-4908-A0C5-7F3B8A6B35FF}" type="slidenum">
              <a:rPr lang="en-US">
                <a:solidFill>
                  <a:srgbClr val="000000"/>
                </a:solidFill>
                <a:cs typeface="+mn-cs"/>
              </a:rPr>
              <a:pPr/>
              <a:t>‹nº›</a:t>
            </a:fld>
            <a:endParaRPr lang="en-US">
              <a:solidFill>
                <a:srgbClr val="000000"/>
              </a:solidFill>
              <a:cs typeface="+mn-cs"/>
            </a:endParaRPr>
          </a:p>
        </p:txBody>
      </p:sp>
    </p:spTree>
    <p:extLst>
      <p:ext uri="{BB962C8B-B14F-4D97-AF65-F5344CB8AC3E}">
        <p14:creationId xmlns:p14="http://schemas.microsoft.com/office/powerpoint/2010/main" val="158458295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619EB46-6907-49D5-A902-2049D733FD0A}" type="datetimeFigureOut">
              <a:rPr lang="en-US" smtClean="0">
                <a:solidFill>
                  <a:prstClr val="black">
                    <a:tint val="75000"/>
                  </a:prstClr>
                </a:solidFill>
                <a:latin typeface="Calibri"/>
                <a:cs typeface="+mn-cs"/>
              </a:rPr>
              <a:pPr fontAlgn="auto">
                <a:spcBef>
                  <a:spcPts val="0"/>
                </a:spcBef>
                <a:spcAft>
                  <a:spcPts val="0"/>
                </a:spcAft>
              </a:pPr>
              <a:t>5/12/2016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BC5A6F-4358-4171-BB63-5F243A638004}" type="slidenum">
              <a:rPr lang="en-US" smtClean="0">
                <a:solidFill>
                  <a:prstClr val="black">
                    <a:tint val="75000"/>
                  </a:prstClr>
                </a:solidFill>
                <a:latin typeface="Calibri"/>
                <a:cs typeface="+mn-cs"/>
              </a:rPr>
              <a:pPr fontAlgn="auto">
                <a:spcBef>
                  <a:spcPts val="0"/>
                </a:spcBef>
                <a:spcAft>
                  <a:spcPts val="0"/>
                </a:spcAft>
              </a:pPr>
              <a:t>‹nº›</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27119341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70763C9-2DF8-45F4-BD76-9B025E2B224D}" type="datetimeFigureOut">
              <a:rPr lang="en-US">
                <a:solidFill>
                  <a:prstClr val="black">
                    <a:tint val="75000"/>
                  </a:prstClr>
                </a:solidFill>
                <a:cs typeface="+mn-cs"/>
              </a:rPr>
              <a:pPr>
                <a:defRPr/>
              </a:pPr>
              <a:t>5/12/2016</a:t>
            </a:fld>
            <a:endParaRPr lang="en-US">
              <a:solidFill>
                <a:prstClr val="black">
                  <a:tint val="75000"/>
                </a:prstClr>
              </a:solidFill>
              <a:cs typeface="+mn-cs"/>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F56F6D7-807C-4B2A-8186-C76389F14B4B}" type="slidenum">
              <a:rPr lang="en-US">
                <a:solidFill>
                  <a:prstClr val="black">
                    <a:tint val="75000"/>
                  </a:prstClr>
                </a:solidFill>
                <a:cs typeface="+mn-cs"/>
              </a:rPr>
              <a:pPr>
                <a:defRPr/>
              </a:pPr>
              <a:t>‹nº›</a:t>
            </a:fld>
            <a:endParaRPr lang="en-US">
              <a:solidFill>
                <a:prstClr val="black">
                  <a:tint val="75000"/>
                </a:prstClr>
              </a:solidFill>
              <a:cs typeface="+mn-cs"/>
            </a:endParaRPr>
          </a:p>
        </p:txBody>
      </p:sp>
    </p:spTree>
    <p:extLst>
      <p:ext uri="{BB962C8B-B14F-4D97-AF65-F5344CB8AC3E}">
        <p14:creationId xmlns:p14="http://schemas.microsoft.com/office/powerpoint/2010/main" val="1578029040"/>
      </p:ext>
    </p:extLst>
  </p:cSld>
  <p:clrMap bg1="lt1" tx1="dk1" bg2="lt2" tx2="dk2" accent1="accent1" accent2="accent2" accent3="accent3" accent4="accent4" accent5="accent5" accent6="accent6" hlink="hlink" folHlink="folHlink"/>
  <p:sldLayoutIdLst>
    <p:sldLayoutId id="2147483851"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262DF56-E0FA-4990-89CF-C487035D9066}" type="datetimeFigureOut">
              <a:rPr lang="en-US" smtClean="0">
                <a:solidFill>
                  <a:prstClr val="black">
                    <a:tint val="75000"/>
                  </a:prstClr>
                </a:solidFill>
                <a:latin typeface="Calibri"/>
                <a:cs typeface="+mn-cs"/>
              </a:rPr>
              <a:pPr fontAlgn="auto">
                <a:spcBef>
                  <a:spcPts val="0"/>
                </a:spcBef>
                <a:spcAft>
                  <a:spcPts val="0"/>
                </a:spcAft>
              </a:pPr>
              <a:t>5/12/2016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93C72C-95C5-4E8A-83BE-F9390906C202}" type="slidenum">
              <a:rPr lang="en-US" smtClean="0">
                <a:solidFill>
                  <a:prstClr val="black">
                    <a:tint val="75000"/>
                  </a:prstClr>
                </a:solidFill>
                <a:latin typeface="Calibri"/>
                <a:cs typeface="+mn-cs"/>
              </a:rPr>
              <a:pPr fontAlgn="auto">
                <a:spcBef>
                  <a:spcPts val="0"/>
                </a:spcBef>
                <a:spcAft>
                  <a:spcPts val="0"/>
                </a:spcAft>
              </a:pPr>
              <a:t>‹nº›</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7945660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16" tIns="45709" rIns="91416"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6" tIns="45709" rIns="91416"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16" tIns="45709" rIns="91416" bIns="45709" rtlCol="0" anchor="ctr"/>
          <a:lstStyle>
            <a:lvl1pPr algn="l">
              <a:defRPr sz="1200">
                <a:solidFill>
                  <a:schemeClr val="tx1">
                    <a:tint val="75000"/>
                  </a:schemeClr>
                </a:solidFill>
              </a:defRPr>
            </a:lvl1pPr>
          </a:lstStyle>
          <a:p>
            <a:pPr defTabSz="914165" fontAlgn="auto">
              <a:spcBef>
                <a:spcPts val="0"/>
              </a:spcBef>
              <a:spcAft>
                <a:spcPts val="0"/>
              </a:spcAft>
            </a:pPr>
            <a:fld id="{CCB12690-053D-4C8B-A72F-365984063CB1}" type="datetimeFigureOut">
              <a:rPr lang="en-US" smtClean="0">
                <a:solidFill>
                  <a:prstClr val="black">
                    <a:tint val="75000"/>
                  </a:prstClr>
                </a:solidFill>
                <a:latin typeface="Calibri"/>
                <a:cs typeface="+mn-cs"/>
              </a:rPr>
              <a:pPr defTabSz="914165" fontAlgn="auto">
                <a:spcBef>
                  <a:spcPts val="0"/>
                </a:spcBef>
                <a:spcAft>
                  <a:spcPts val="0"/>
                </a:spcAft>
              </a:pPr>
              <a:t>5/12/2016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1" y="6356404"/>
            <a:ext cx="2895600" cy="365125"/>
          </a:xfrm>
          <a:prstGeom prst="rect">
            <a:avLst/>
          </a:prstGeom>
        </p:spPr>
        <p:txBody>
          <a:bodyPr vert="horz" lIns="91416" tIns="45709" rIns="91416" bIns="45709" rtlCol="0" anchor="ctr"/>
          <a:lstStyle>
            <a:lvl1pPr algn="ctr">
              <a:defRPr sz="1200">
                <a:solidFill>
                  <a:schemeClr val="tx1">
                    <a:tint val="75000"/>
                  </a:schemeClr>
                </a:solidFill>
              </a:defRPr>
            </a:lvl1pPr>
          </a:lstStyle>
          <a:p>
            <a:pPr defTabSz="914165"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16" tIns="45709" rIns="91416" bIns="45709" rtlCol="0" anchor="ctr"/>
          <a:lstStyle>
            <a:lvl1pPr algn="r">
              <a:defRPr sz="1200">
                <a:solidFill>
                  <a:schemeClr val="tx1">
                    <a:tint val="75000"/>
                  </a:schemeClr>
                </a:solidFill>
              </a:defRPr>
            </a:lvl1pPr>
          </a:lstStyle>
          <a:p>
            <a:pPr defTabSz="914165" fontAlgn="auto">
              <a:spcBef>
                <a:spcPts val="0"/>
              </a:spcBef>
              <a:spcAft>
                <a:spcPts val="0"/>
              </a:spcAft>
            </a:pPr>
            <a:fld id="{2A534FE6-93A1-4EDF-9CA1-CA139A1B3A64}" type="slidenum">
              <a:rPr lang="en-US" smtClean="0">
                <a:solidFill>
                  <a:prstClr val="black">
                    <a:tint val="75000"/>
                  </a:prstClr>
                </a:solidFill>
                <a:latin typeface="Calibri"/>
                <a:cs typeface="+mn-cs"/>
              </a:rPr>
              <a:pPr defTabSz="914165" fontAlgn="auto">
                <a:spcBef>
                  <a:spcPts val="0"/>
                </a:spcBef>
                <a:spcAft>
                  <a:spcPts val="0"/>
                </a:spcAft>
              </a:pPr>
              <a:t>‹nº›</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024090359"/>
      </p:ext>
    </p:extLst>
  </p:cSld>
  <p:clrMap bg1="lt1" tx1="dk1" bg2="lt2" tx2="dk2" accent1="accent1" accent2="accent2" accent3="accent3" accent4="accent4" accent5="accent5" accent6="accent6" hlink="hlink" folHlink="folHlink"/>
  <p:sldLayoutIdLst>
    <p:sldLayoutId id="2147483865" r:id="rId1"/>
  </p:sldLayoutIdLst>
  <p:txStyles>
    <p:titleStyle>
      <a:lvl1pPr algn="ctr" defTabSz="914165" rtl="0" eaLnBrk="1" latinLnBrk="0" hangingPunct="1">
        <a:spcBef>
          <a:spcPct val="0"/>
        </a:spcBef>
        <a:buNone/>
        <a:defRPr sz="4400" kern="1200">
          <a:solidFill>
            <a:schemeClr val="tx1"/>
          </a:solidFill>
          <a:latin typeface="+mj-lt"/>
          <a:ea typeface="+mj-ea"/>
          <a:cs typeface="+mj-cs"/>
        </a:defRPr>
      </a:lvl1pPr>
    </p:titleStyle>
    <p:bodyStyle>
      <a:lvl1pPr marL="342813" indent="-342813" algn="l" defTabSz="9141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60" indent="-285677" algn="l" defTabSz="9141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06" indent="-228541" algn="l" defTabSz="9141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90"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75"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59"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40"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4"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5" indent="-228541" algn="l" defTabSz="9141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9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BC0D658-F654-4AA2-9F37-21D93D9DBED4}" type="datetimeFigureOut">
              <a:rPr lang="pt-BR" smtClean="0">
                <a:solidFill>
                  <a:prstClr val="black">
                    <a:tint val="75000"/>
                  </a:prstClr>
                </a:solidFill>
                <a:latin typeface="Calibri" panose="020F0502020204030204"/>
                <a:cs typeface="+mn-cs"/>
              </a:rPr>
              <a:pPr fontAlgn="auto">
                <a:spcBef>
                  <a:spcPts val="0"/>
                </a:spcBef>
                <a:spcAft>
                  <a:spcPts val="0"/>
                </a:spcAft>
              </a:pPr>
              <a:t>12/05/2016</a:t>
            </a:fld>
            <a:endParaRPr lang="pt-BR">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9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pt-BR">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0679D6B-6039-4BE5-90E8-4E91EDF8F024}" type="slidenum">
              <a:rPr lang="pt-BR" smtClean="0">
                <a:solidFill>
                  <a:prstClr val="black">
                    <a:tint val="75000"/>
                  </a:prstClr>
                </a:solidFill>
                <a:latin typeface="Calibri" panose="020F0502020204030204"/>
                <a:cs typeface="+mn-cs"/>
              </a:rPr>
              <a:pPr fontAlgn="auto">
                <a:spcBef>
                  <a:spcPts val="0"/>
                </a:spcBef>
                <a:spcAft>
                  <a:spcPts val="0"/>
                </a:spcAft>
              </a:pPr>
              <a:t>‹nº›</a:t>
            </a:fld>
            <a:endParaRPr lang="pt-B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0871099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619EB46-6907-49D5-A902-2049D733FD0A}" type="datetimeFigureOut">
              <a:rPr lang="en-US" smtClean="0">
                <a:solidFill>
                  <a:prstClr val="black">
                    <a:tint val="75000"/>
                  </a:prstClr>
                </a:solidFill>
                <a:latin typeface="Calibri"/>
              </a:rPr>
              <a:pPr fontAlgn="auto">
                <a:spcBef>
                  <a:spcPts val="0"/>
                </a:spcBef>
                <a:spcAft>
                  <a:spcPts val="0"/>
                </a:spcAft>
              </a:pPr>
              <a:t>5/12/2016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BC5A6F-4358-4171-BB63-5F243A638004}" type="slidenum">
              <a:rPr lang="en-US" smtClean="0">
                <a:solidFill>
                  <a:prstClr val="black">
                    <a:tint val="75000"/>
                  </a:prstClr>
                </a:solidFill>
                <a:latin typeface="Calibri"/>
              </a:rPr>
              <a:pPr fontAlgn="auto">
                <a:spcBef>
                  <a:spcPts val="0"/>
                </a:spcBef>
                <a:spcAft>
                  <a:spcPts val="0"/>
                </a:spcAft>
              </a:pPr>
              <a:t>‹nº›</a:t>
            </a:fld>
            <a:endParaRPr lang="en-US">
              <a:solidFill>
                <a:prstClr val="black">
                  <a:tint val="75000"/>
                </a:prstClr>
              </a:solidFill>
              <a:latin typeface="Calibri"/>
            </a:endParaRPr>
          </a:p>
        </p:txBody>
      </p:sp>
    </p:spTree>
    <p:extLst>
      <p:ext uri="{BB962C8B-B14F-4D97-AF65-F5344CB8AC3E}">
        <p14:creationId xmlns:p14="http://schemas.microsoft.com/office/powerpoint/2010/main" val="171525210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customXml" Target="../ink/ink6.xml"/><Relationship Id="rId18" Type="http://schemas.openxmlformats.org/officeDocument/2006/relationships/image" Target="../media/image16.emf"/><Relationship Id="rId26" Type="http://schemas.openxmlformats.org/officeDocument/2006/relationships/image" Target="../media/image20.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3.emf"/><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8.png"/><Relationship Id="rId16" Type="http://schemas.openxmlformats.org/officeDocument/2006/relationships/image" Target="../media/image15.emf"/><Relationship Id="rId20" Type="http://schemas.openxmlformats.org/officeDocument/2006/relationships/image" Target="../media/image17.emf"/><Relationship Id="rId29" Type="http://schemas.openxmlformats.org/officeDocument/2006/relationships/customXml" Target="../ink/ink14.xml"/><Relationship Id="rId1" Type="http://schemas.openxmlformats.org/officeDocument/2006/relationships/slideLayout" Target="../slideLayouts/slideLayout56.xml"/><Relationship Id="rId6" Type="http://schemas.openxmlformats.org/officeDocument/2006/relationships/image" Target="../media/image10.emf"/><Relationship Id="rId11" Type="http://schemas.openxmlformats.org/officeDocument/2006/relationships/customXml" Target="../ink/ink5.xml"/><Relationship Id="rId24" Type="http://schemas.openxmlformats.org/officeDocument/2006/relationships/image" Target="../media/image19.emf"/><Relationship Id="rId32" Type="http://schemas.openxmlformats.org/officeDocument/2006/relationships/image" Target="../media/image23.emf"/><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1.emf"/><Relationship Id="rId10" Type="http://schemas.openxmlformats.org/officeDocument/2006/relationships/image" Target="../media/image12.emf"/><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8.emf"/><Relationship Id="rId9" Type="http://schemas.openxmlformats.org/officeDocument/2006/relationships/customXml" Target="../ink/ink4.xml"/><Relationship Id="rId14" Type="http://schemas.openxmlformats.org/officeDocument/2006/relationships/image" Target="../media/image14.emf"/><Relationship Id="rId22" Type="http://schemas.openxmlformats.org/officeDocument/2006/relationships/image" Target="../media/image18.emf"/><Relationship Id="rId27" Type="http://schemas.openxmlformats.org/officeDocument/2006/relationships/customXml" Target="../ink/ink13.xml"/><Relationship Id="rId30"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gi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hyperlink" Target="http://www.goodreads.com/author/show/3030.Alvin_Toffler" TargetMode="Externa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45.tiff"/><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image" Target="../media/image35.png"/><Relationship Id="rId9" Type="http://schemas.openxmlformats.org/officeDocument/2006/relationships/image" Target="../media/image36.png"/></Relationships>
</file>

<file path=ppt/slides/_rels/slide7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b="1" dirty="0" smtClean="0">
                <a:solidFill>
                  <a:schemeClr val="bg1"/>
                </a:solidFill>
              </a:rPr>
              <a:t>OYDER </a:t>
            </a:r>
            <a:r>
              <a:rPr lang="pt-BR" sz="3600" b="1" dirty="0" err="1" smtClean="0">
                <a:solidFill>
                  <a:schemeClr val="bg1"/>
                </a:solidFill>
              </a:rPr>
              <a:t>Automotive</a:t>
            </a:r>
            <a:r>
              <a:rPr lang="pt-BR" sz="3600" b="1" dirty="0">
                <a:solidFill>
                  <a:schemeClr val="bg1"/>
                </a:solidFill>
              </a:rPr>
              <a:t> </a:t>
            </a:r>
            <a:r>
              <a:rPr lang="pt-BR" sz="3600" b="1" dirty="0" err="1" smtClean="0">
                <a:solidFill>
                  <a:schemeClr val="bg1"/>
                </a:solidFill>
              </a:rPr>
              <a:t>Congress</a:t>
            </a:r>
            <a:r>
              <a:rPr lang="pt-BR" sz="3600" b="1" dirty="0" smtClean="0">
                <a:solidFill>
                  <a:schemeClr val="bg1"/>
                </a:solidFill>
              </a:rPr>
              <a:t> 2016</a:t>
            </a:r>
            <a:endParaRPr lang="pt-BR" sz="3600" b="1" dirty="0">
              <a:solidFill>
                <a:schemeClr val="bg1"/>
              </a:solidFill>
            </a:endParaRPr>
          </a:p>
        </p:txBody>
      </p:sp>
      <p:sp>
        <p:nvSpPr>
          <p:cNvPr id="5" name="Titolo 1"/>
          <p:cNvSpPr txBox="1">
            <a:spLocks/>
          </p:cNvSpPr>
          <p:nvPr/>
        </p:nvSpPr>
        <p:spPr bwMode="auto">
          <a:xfrm>
            <a:off x="307410" y="2780930"/>
            <a:ext cx="8496300" cy="91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lang="it-IT" sz="3200" kern="1200" cap="none" baseline="0" dirty="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a:solidFill>
                  <a:srgbClr val="F47721"/>
                </a:solidFill>
                <a:latin typeface="DIN Next LT Pro Bold" pitchFamily="34" charset="0"/>
              </a:defRPr>
            </a:lvl2pPr>
            <a:lvl3pPr algn="l" rtl="0" eaLnBrk="0" fontAlgn="base" hangingPunct="0">
              <a:spcBef>
                <a:spcPct val="0"/>
              </a:spcBef>
              <a:spcAft>
                <a:spcPct val="0"/>
              </a:spcAft>
              <a:defRPr sz="2800">
                <a:solidFill>
                  <a:srgbClr val="F47721"/>
                </a:solidFill>
                <a:latin typeface="DIN Next LT Pro Bold" pitchFamily="34" charset="0"/>
              </a:defRPr>
            </a:lvl3pPr>
            <a:lvl4pPr algn="l" rtl="0" eaLnBrk="0" fontAlgn="base" hangingPunct="0">
              <a:spcBef>
                <a:spcPct val="0"/>
              </a:spcBef>
              <a:spcAft>
                <a:spcPct val="0"/>
              </a:spcAft>
              <a:defRPr sz="2800">
                <a:solidFill>
                  <a:srgbClr val="F47721"/>
                </a:solidFill>
                <a:latin typeface="DIN Next LT Pro Bold" pitchFamily="34" charset="0"/>
              </a:defRPr>
            </a:lvl4pPr>
            <a:lvl5pPr algn="l" rtl="0" eaLnBrk="0" fontAlgn="base" hangingPunct="0">
              <a:spcBef>
                <a:spcPct val="0"/>
              </a:spcBef>
              <a:spcAft>
                <a:spcPct val="0"/>
              </a:spcAft>
              <a:defRPr sz="2800">
                <a:solidFill>
                  <a:srgbClr val="F47721"/>
                </a:solidFill>
                <a:latin typeface="DIN Next LT Pro Bold" pitchFamily="34" charset="0"/>
              </a:defRPr>
            </a:lvl5pPr>
            <a:lvl6pPr marL="457200" algn="l" rtl="0" fontAlgn="base">
              <a:spcBef>
                <a:spcPct val="0"/>
              </a:spcBef>
              <a:spcAft>
                <a:spcPct val="0"/>
              </a:spcAft>
              <a:defRPr sz="2800">
                <a:solidFill>
                  <a:srgbClr val="F47721"/>
                </a:solidFill>
                <a:latin typeface="DIN Next LT Pro Bold" pitchFamily="34" charset="0"/>
              </a:defRPr>
            </a:lvl6pPr>
            <a:lvl7pPr marL="914400" algn="l" rtl="0" fontAlgn="base">
              <a:spcBef>
                <a:spcPct val="0"/>
              </a:spcBef>
              <a:spcAft>
                <a:spcPct val="0"/>
              </a:spcAft>
              <a:defRPr sz="2800">
                <a:solidFill>
                  <a:srgbClr val="F47721"/>
                </a:solidFill>
                <a:latin typeface="DIN Next LT Pro Bold" pitchFamily="34" charset="0"/>
              </a:defRPr>
            </a:lvl7pPr>
            <a:lvl8pPr marL="1371600" algn="l" rtl="0" fontAlgn="base">
              <a:spcBef>
                <a:spcPct val="0"/>
              </a:spcBef>
              <a:spcAft>
                <a:spcPct val="0"/>
              </a:spcAft>
              <a:defRPr sz="2800">
                <a:solidFill>
                  <a:srgbClr val="F47721"/>
                </a:solidFill>
                <a:latin typeface="DIN Next LT Pro Bold" pitchFamily="34" charset="0"/>
              </a:defRPr>
            </a:lvl8pPr>
            <a:lvl9pPr marL="1828800" algn="l" rtl="0" fontAlgn="base">
              <a:spcBef>
                <a:spcPct val="0"/>
              </a:spcBef>
              <a:spcAft>
                <a:spcPct val="0"/>
              </a:spcAft>
              <a:defRPr sz="2800">
                <a:solidFill>
                  <a:srgbClr val="F47721"/>
                </a:solidFill>
                <a:latin typeface="DIN Next LT Pro Bold" pitchFamily="34" charset="0"/>
              </a:defRPr>
            </a:lvl9pPr>
          </a:lstStyle>
          <a:p>
            <a:r>
              <a:rPr lang="en-US" altLang="it-IT" dirty="0" err="1" smtClean="0">
                <a:latin typeface="Arial" charset="0"/>
                <a:cs typeface="Arial" charset="0"/>
              </a:rPr>
              <a:t>Parvi</a:t>
            </a:r>
            <a:r>
              <a:rPr lang="en-US" altLang="it-IT" dirty="0" smtClean="0">
                <a:latin typeface="Arial" charset="0"/>
                <a:cs typeface="Arial" charset="0"/>
              </a:rPr>
              <a:t> Group </a:t>
            </a:r>
            <a:br>
              <a:rPr lang="en-US" altLang="it-IT" dirty="0" smtClean="0">
                <a:latin typeface="Arial" charset="0"/>
                <a:cs typeface="Arial" charset="0"/>
              </a:rPr>
            </a:br>
            <a:r>
              <a:rPr lang="en-US" altLang="it-IT" dirty="0" smtClean="0">
                <a:latin typeface="Arial" charset="0"/>
                <a:cs typeface="Arial" charset="0"/>
              </a:rPr>
              <a:t> an experience from Brazil</a:t>
            </a:r>
          </a:p>
        </p:txBody>
      </p:sp>
      <p:sp>
        <p:nvSpPr>
          <p:cNvPr id="6" name="Sottotitolo 5"/>
          <p:cNvSpPr txBox="1">
            <a:spLocks/>
          </p:cNvSpPr>
          <p:nvPr/>
        </p:nvSpPr>
        <p:spPr>
          <a:xfrm>
            <a:off x="323850" y="4329153"/>
            <a:ext cx="8496300" cy="1822451"/>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
              </a:spcBef>
              <a:spcAft>
                <a:spcPts val="0"/>
              </a:spcAft>
              <a:buClrTx/>
              <a:buSzTx/>
              <a:buFont typeface="Arial" pitchFamily="34" charset="0"/>
              <a:buNone/>
              <a:tabLst/>
              <a:defRPr/>
            </a:pPr>
            <a:r>
              <a:rPr kumimoji="0" lang="nn-NO" sz="3200" b="0" i="0" u="none" strike="noStrike" kern="1200" cap="none" spc="0" normalizeH="0" baseline="0" noProof="0" smtClean="0">
                <a:ln>
                  <a:noFill/>
                </a:ln>
                <a:solidFill>
                  <a:sysClr val="window" lastClr="FFFFFF"/>
                </a:solidFill>
                <a:effectLst/>
                <a:uLnTx/>
                <a:uFillTx/>
                <a:latin typeface="Arial" panose="020B0604020202020204" pitchFamily="34" charset="0"/>
                <a:ea typeface="+mn-ea"/>
                <a:cs typeface="Arial" panose="020B0604020202020204" pitchFamily="34" charset="0"/>
              </a:rPr>
              <a:t>Bruno Schwambach</a:t>
            </a:r>
          </a:p>
          <a:p>
            <a:pPr marL="0" marR="0" lvl="0" indent="0" algn="ctr" defTabSz="914400" rtl="0" eaLnBrk="1" fontAlgn="auto" latinLnBrk="0" hangingPunct="1">
              <a:lnSpc>
                <a:spcPct val="100000"/>
              </a:lnSpc>
              <a:spcBef>
                <a:spcPts val="5"/>
              </a:spcBef>
              <a:spcAft>
                <a:spcPts val="0"/>
              </a:spcAft>
              <a:buClrTx/>
              <a:buSzTx/>
              <a:buFont typeface="Arial" pitchFamily="34" charset="0"/>
              <a:buNone/>
              <a:tabLst/>
              <a:defRPr/>
            </a:pPr>
            <a:r>
              <a:rPr kumimoji="0" lang="nn-NO" sz="1800" b="0" i="0" u="none" strike="noStrike" kern="1200" cap="none" spc="0" normalizeH="0" baseline="0" noProof="0" smtClean="0">
                <a:ln>
                  <a:noFill/>
                </a:ln>
                <a:solidFill>
                  <a:sysClr val="window" lastClr="FFFFFF"/>
                </a:solidFill>
                <a:effectLst/>
                <a:uLnTx/>
                <a:uFillTx/>
                <a:latin typeface="Arial" panose="020B0604020202020204" pitchFamily="34" charset="0"/>
                <a:ea typeface="+mn-ea"/>
                <a:cs typeface="Arial" panose="020B0604020202020204" pitchFamily="34" charset="0"/>
              </a:rPr>
              <a:t>CEO</a:t>
            </a:r>
          </a:p>
          <a:p>
            <a:pPr marL="0" marR="0" lvl="0" indent="0" algn="ctr" defTabSz="914400" rtl="0" eaLnBrk="1" fontAlgn="auto" latinLnBrk="0" hangingPunct="1">
              <a:lnSpc>
                <a:spcPct val="100000"/>
              </a:lnSpc>
              <a:spcBef>
                <a:spcPts val="5"/>
              </a:spcBef>
              <a:spcAft>
                <a:spcPts val="0"/>
              </a:spcAft>
              <a:buClrTx/>
              <a:buSzTx/>
              <a:buFont typeface="Arial" pitchFamily="34" charset="0"/>
              <a:buNone/>
              <a:tabLst/>
              <a:defRPr/>
            </a:pPr>
            <a:r>
              <a:rPr kumimoji="0" lang="nn-NO" sz="1800" b="0" i="0" u="none" strike="noStrike" kern="1200" cap="none" spc="0" normalizeH="0" baseline="0" noProof="0" smtClean="0">
                <a:ln>
                  <a:noFill/>
                </a:ln>
                <a:solidFill>
                  <a:sysClr val="window" lastClr="FFFFFF"/>
                </a:solidFill>
                <a:effectLst/>
                <a:uLnTx/>
                <a:uFillTx/>
                <a:latin typeface="Arial" panose="020B0604020202020204" pitchFamily="34" charset="0"/>
                <a:ea typeface="+mn-ea"/>
                <a:cs typeface="Arial" panose="020B0604020202020204" pitchFamily="34" charset="0"/>
              </a:rPr>
              <a:t>Parvi</a:t>
            </a:r>
          </a:p>
          <a:p>
            <a:pPr marL="0" marR="0" lvl="0" indent="0" algn="ctr" defTabSz="914400" rtl="0" eaLnBrk="1" fontAlgn="auto" latinLnBrk="0" hangingPunct="1">
              <a:lnSpc>
                <a:spcPct val="100000"/>
              </a:lnSpc>
              <a:spcBef>
                <a:spcPts val="5"/>
              </a:spcBef>
              <a:spcAft>
                <a:spcPts val="0"/>
              </a:spcAft>
              <a:buClrTx/>
              <a:buSzTx/>
              <a:buFont typeface="Arial" pitchFamily="34" charset="0"/>
              <a:buNone/>
              <a:tabLst/>
              <a:defRPr/>
            </a:pPr>
            <a:r>
              <a:rPr kumimoji="0" lang="nn-NO" sz="1800" b="0" i="0" u="none" strike="noStrike" kern="1200" cap="none" spc="0" normalizeH="0" baseline="0" noProof="0" smtClean="0">
                <a:ln>
                  <a:noFill/>
                </a:ln>
                <a:solidFill>
                  <a:sysClr val="window" lastClr="FFFFFF"/>
                </a:solidFill>
                <a:effectLst/>
                <a:uLnTx/>
                <a:uFillTx/>
                <a:latin typeface="Arial" panose="020B0604020202020204" pitchFamily="34" charset="0"/>
                <a:ea typeface="+mn-ea"/>
                <a:cs typeface="Arial" panose="020B0604020202020204" pitchFamily="34" charset="0"/>
              </a:rPr>
              <a:t>bruno@parvi.com.br</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nn-NO" sz="16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366" y="1592953"/>
            <a:ext cx="2406443" cy="108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441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7" name="Rectangle 2"/>
          <p:cNvSpPr>
            <a:spLocks noGrp="1" noChangeArrowheads="1"/>
          </p:cNvSpPr>
          <p:nvPr>
            <p:ph type="title"/>
          </p:nvPr>
        </p:nvSpPr>
        <p:spPr>
          <a:xfrm>
            <a:off x="340655" y="310069"/>
            <a:ext cx="8496300" cy="1085851"/>
          </a:xfrm>
        </p:spPr>
        <p:txBody>
          <a:bodyPr/>
          <a:lstStyle/>
          <a:p>
            <a:pPr eaLnBrk="1" hangingPunct="1">
              <a:defRPr/>
            </a:pPr>
            <a:r>
              <a:rPr lang="pt-BR" altLang="pt-BR" b="1" i="1" dirty="0" err="1" smtClean="0">
                <a:solidFill>
                  <a:srgbClr val="FFC000"/>
                </a:solidFill>
              </a:rPr>
              <a:t>Parvi</a:t>
            </a:r>
            <a:r>
              <a:rPr lang="pt-BR" altLang="pt-BR" b="1" i="1" dirty="0" smtClean="0">
                <a:solidFill>
                  <a:srgbClr val="FFC000"/>
                </a:solidFill>
              </a:rPr>
              <a:t> </a:t>
            </a:r>
            <a:r>
              <a:rPr lang="pt-BR" altLang="pt-BR" b="1" i="1" dirty="0" err="1" smtClean="0">
                <a:solidFill>
                  <a:srgbClr val="FFC000"/>
                </a:solidFill>
              </a:rPr>
              <a:t>Group</a:t>
            </a:r>
            <a:r>
              <a:rPr lang="pt-BR" altLang="pt-BR" b="1" i="1" dirty="0" smtClean="0">
                <a:solidFill>
                  <a:srgbClr val="FFC000"/>
                </a:solidFill>
              </a:rPr>
              <a:t> </a:t>
            </a:r>
            <a:r>
              <a:rPr lang="pt-BR" altLang="pt-BR" b="1" i="1" dirty="0" err="1" smtClean="0">
                <a:solidFill>
                  <a:srgbClr val="FFC000"/>
                </a:solidFill>
              </a:rPr>
              <a:t>Porfolio</a:t>
            </a:r>
            <a:r>
              <a:rPr lang="pt-BR" altLang="pt-BR" b="1" i="1" dirty="0" smtClean="0">
                <a:solidFill>
                  <a:srgbClr val="FFC000"/>
                </a:solidFill>
              </a:rPr>
              <a:t> </a:t>
            </a:r>
          </a:p>
        </p:txBody>
      </p:sp>
      <p:sp>
        <p:nvSpPr>
          <p:cNvPr id="8" name="Rectangle 3"/>
          <p:cNvSpPr txBox="1">
            <a:spLocks noChangeArrowheads="1"/>
          </p:cNvSpPr>
          <p:nvPr/>
        </p:nvSpPr>
        <p:spPr bwMode="auto">
          <a:xfrm>
            <a:off x="457200" y="1268420"/>
            <a:ext cx="8229600"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Arial" panose="020B0604020202020204" pitchFamily="34" charset="0"/>
              <a:buChar char="•"/>
              <a:defRPr/>
            </a:pPr>
            <a:r>
              <a:rPr lang="pt-BR" altLang="pt-BR" sz="1800" dirty="0" smtClean="0">
                <a:latin typeface="+mj-lt"/>
              </a:rPr>
              <a:t>73 </a:t>
            </a:r>
            <a:r>
              <a:rPr lang="pt-BR" altLang="pt-BR" sz="1800" dirty="0" err="1" smtClean="0">
                <a:latin typeface="+mj-lt"/>
              </a:rPr>
              <a:t>Dealerships</a:t>
            </a:r>
            <a:r>
              <a:rPr lang="pt-BR" altLang="pt-BR" sz="1800" dirty="0" smtClean="0">
                <a:latin typeface="+mj-lt"/>
              </a:rPr>
              <a:t>     [</a:t>
            </a:r>
            <a:r>
              <a:rPr lang="pt-BR" altLang="pt-BR" sz="1800" b="1" dirty="0" smtClean="0">
                <a:latin typeface="+mj-lt"/>
              </a:rPr>
              <a:t>19 </a:t>
            </a:r>
            <a:r>
              <a:rPr lang="pt-BR" altLang="pt-BR" sz="1800" b="1" dirty="0" err="1" smtClean="0">
                <a:latin typeface="+mj-lt"/>
              </a:rPr>
              <a:t>Brands</a:t>
            </a:r>
            <a:r>
              <a:rPr lang="pt-BR" altLang="pt-BR" sz="1800" b="1" dirty="0" smtClean="0">
                <a:latin typeface="+mj-lt"/>
              </a:rPr>
              <a:t>   ▪  13 </a:t>
            </a:r>
            <a:r>
              <a:rPr lang="pt-BR" altLang="pt-BR" sz="1800" b="1" dirty="0" err="1" smtClean="0">
                <a:latin typeface="+mj-lt"/>
              </a:rPr>
              <a:t>States</a:t>
            </a:r>
            <a:r>
              <a:rPr lang="pt-BR" altLang="pt-BR" sz="1800" b="1" dirty="0" smtClean="0">
                <a:latin typeface="+mj-lt"/>
              </a:rPr>
              <a:t>   </a:t>
            </a:r>
            <a:r>
              <a:rPr lang="pt-BR" altLang="pt-BR" sz="1800" b="1" dirty="0" smtClean="0"/>
              <a:t>▪  </a:t>
            </a:r>
            <a:r>
              <a:rPr lang="pt-BR" altLang="pt-BR" sz="1800" b="1" dirty="0" smtClean="0">
                <a:latin typeface="+mj-lt"/>
              </a:rPr>
              <a:t>23 </a:t>
            </a:r>
            <a:r>
              <a:rPr lang="pt-BR" altLang="pt-BR" sz="1800" b="1" dirty="0" err="1" smtClean="0">
                <a:latin typeface="+mj-lt"/>
              </a:rPr>
              <a:t>Cities</a:t>
            </a:r>
            <a:r>
              <a:rPr lang="pt-BR" altLang="pt-BR" sz="1800" b="1" dirty="0" smtClean="0">
                <a:latin typeface="+mj-lt"/>
              </a:rPr>
              <a:t>]</a:t>
            </a:r>
          </a:p>
          <a:p>
            <a:pPr eaLnBrk="1" hangingPunct="1">
              <a:buFont typeface="Arial" panose="020B0604020202020204" pitchFamily="34" charset="0"/>
              <a:buChar char="•"/>
              <a:defRPr/>
            </a:pPr>
            <a:r>
              <a:rPr lang="pt-BR" altLang="pt-BR" sz="1800" dirty="0" smtClean="0">
                <a:latin typeface="+mj-lt"/>
              </a:rPr>
              <a:t>20 </a:t>
            </a:r>
            <a:r>
              <a:rPr lang="pt-BR" altLang="pt-BR" sz="1800" dirty="0" err="1" smtClean="0">
                <a:latin typeface="+mj-lt"/>
              </a:rPr>
              <a:t>other</a:t>
            </a:r>
            <a:r>
              <a:rPr lang="pt-BR" altLang="pt-BR" sz="1800" dirty="0" smtClean="0">
                <a:latin typeface="+mj-lt"/>
              </a:rPr>
              <a:t> </a:t>
            </a:r>
            <a:r>
              <a:rPr lang="pt-BR" altLang="pt-BR" sz="1800" dirty="0" err="1" smtClean="0">
                <a:latin typeface="+mj-lt"/>
              </a:rPr>
              <a:t>Facilities</a:t>
            </a:r>
            <a:r>
              <a:rPr lang="pt-BR" altLang="pt-BR" sz="1800" dirty="0" smtClean="0">
                <a:latin typeface="+mj-lt"/>
              </a:rPr>
              <a:t> </a:t>
            </a:r>
            <a:r>
              <a:rPr lang="pt-BR" altLang="pt-BR" sz="1800" dirty="0" err="1" smtClean="0">
                <a:latin typeface="+mj-lt"/>
              </a:rPr>
              <a:t>to</a:t>
            </a:r>
            <a:r>
              <a:rPr lang="pt-BR" altLang="pt-BR" sz="1800" dirty="0" smtClean="0">
                <a:latin typeface="+mj-lt"/>
              </a:rPr>
              <a:t> </a:t>
            </a:r>
            <a:r>
              <a:rPr lang="pt-BR" altLang="pt-BR" sz="1800" dirty="0" err="1" smtClean="0">
                <a:latin typeface="+mj-lt"/>
              </a:rPr>
              <a:t>suport</a:t>
            </a:r>
            <a:r>
              <a:rPr lang="pt-BR" altLang="pt-BR" sz="1800" dirty="0" smtClean="0">
                <a:latin typeface="+mj-lt"/>
              </a:rPr>
              <a:t> </a:t>
            </a:r>
            <a:r>
              <a:rPr lang="pt-BR" altLang="pt-BR" sz="1800" dirty="0" err="1" smtClean="0">
                <a:latin typeface="+mj-lt"/>
              </a:rPr>
              <a:t>the</a:t>
            </a:r>
            <a:r>
              <a:rPr lang="pt-BR" altLang="pt-BR" sz="1800" dirty="0" smtClean="0">
                <a:latin typeface="+mj-lt"/>
              </a:rPr>
              <a:t> </a:t>
            </a:r>
            <a:r>
              <a:rPr lang="pt-BR" altLang="pt-BR" sz="1800" dirty="0" err="1" smtClean="0">
                <a:latin typeface="+mj-lt"/>
              </a:rPr>
              <a:t>Dealerships</a:t>
            </a:r>
            <a:r>
              <a:rPr lang="pt-BR" altLang="pt-BR" sz="1800" dirty="0" smtClean="0">
                <a:latin typeface="+mj-lt"/>
              </a:rPr>
              <a:t> [</a:t>
            </a:r>
            <a:r>
              <a:rPr lang="pt-BR" altLang="pt-BR" sz="1800" dirty="0" err="1" smtClean="0">
                <a:latin typeface="+mj-lt"/>
              </a:rPr>
              <a:t>body</a:t>
            </a:r>
            <a:r>
              <a:rPr lang="pt-BR" altLang="pt-BR" sz="1800" dirty="0" smtClean="0">
                <a:latin typeface="+mj-lt"/>
              </a:rPr>
              <a:t> shop, PDI, </a:t>
            </a:r>
            <a:r>
              <a:rPr lang="pt-BR" altLang="pt-BR" sz="1800" dirty="0" err="1" smtClean="0">
                <a:latin typeface="+mj-lt"/>
              </a:rPr>
              <a:t>Recon</a:t>
            </a:r>
            <a:r>
              <a:rPr lang="pt-BR" altLang="pt-BR" sz="1800" dirty="0" smtClean="0">
                <a:latin typeface="+mj-lt"/>
              </a:rPr>
              <a:t> Center, </a:t>
            </a:r>
            <a:r>
              <a:rPr lang="pt-BR" altLang="pt-BR" sz="1800" dirty="0" err="1" smtClean="0">
                <a:latin typeface="+mj-lt"/>
              </a:rPr>
              <a:t>used</a:t>
            </a:r>
            <a:r>
              <a:rPr lang="pt-BR" altLang="pt-BR" sz="1800" dirty="0" smtClean="0">
                <a:latin typeface="+mj-lt"/>
              </a:rPr>
              <a:t> </a:t>
            </a:r>
            <a:r>
              <a:rPr lang="pt-BR" altLang="pt-BR" sz="1800" dirty="0" err="1" smtClean="0">
                <a:latin typeface="+mj-lt"/>
              </a:rPr>
              <a:t>car</a:t>
            </a:r>
            <a:r>
              <a:rPr lang="pt-BR" altLang="pt-BR" sz="1800" dirty="0" smtClean="0">
                <a:latin typeface="+mj-lt"/>
              </a:rPr>
              <a:t> </a:t>
            </a:r>
            <a:r>
              <a:rPr lang="pt-BR" altLang="pt-BR" sz="1800" dirty="0" err="1" smtClean="0">
                <a:latin typeface="+mj-lt"/>
              </a:rPr>
              <a:t>store</a:t>
            </a:r>
            <a:r>
              <a:rPr lang="pt-BR" altLang="pt-BR" sz="1800" dirty="0" smtClean="0">
                <a:latin typeface="+mj-lt"/>
              </a:rPr>
              <a:t>, etc.]</a:t>
            </a:r>
          </a:p>
          <a:p>
            <a:pPr eaLnBrk="1" hangingPunct="1">
              <a:buFont typeface="Arial" panose="020B0604020202020204" pitchFamily="34" charset="0"/>
              <a:buChar char="•"/>
              <a:defRPr/>
            </a:pPr>
            <a:r>
              <a:rPr lang="pt-BR" altLang="pt-BR" sz="1800" dirty="0" smtClean="0">
                <a:latin typeface="+mj-lt"/>
              </a:rPr>
              <a:t>93 Total Sites for </a:t>
            </a:r>
            <a:r>
              <a:rPr lang="pt-BR" altLang="pt-BR" sz="1800" dirty="0" err="1" smtClean="0">
                <a:latin typeface="+mj-lt"/>
              </a:rPr>
              <a:t>the</a:t>
            </a:r>
            <a:r>
              <a:rPr lang="pt-BR" altLang="pt-BR" sz="1800" dirty="0" smtClean="0">
                <a:latin typeface="+mj-lt"/>
              </a:rPr>
              <a:t> </a:t>
            </a:r>
            <a:r>
              <a:rPr lang="pt-BR" altLang="pt-BR" sz="1800" dirty="0" err="1" smtClean="0">
                <a:latin typeface="+mj-lt"/>
              </a:rPr>
              <a:t>Dealerships</a:t>
            </a:r>
            <a:endParaRPr lang="pt-BR" altLang="pt-BR" sz="1800" dirty="0" smtClean="0">
              <a:latin typeface="+mj-lt"/>
            </a:endParaRPr>
          </a:p>
          <a:p>
            <a:pPr eaLnBrk="1" hangingPunct="1">
              <a:buFont typeface="Arial" panose="020B0604020202020204" pitchFamily="34" charset="0"/>
              <a:buChar char="•"/>
              <a:defRPr/>
            </a:pPr>
            <a:r>
              <a:rPr lang="pt-BR" altLang="pt-BR" sz="1800" dirty="0" err="1" smtClean="0">
                <a:latin typeface="+mj-lt"/>
              </a:rPr>
              <a:t>Parvi</a:t>
            </a:r>
            <a:r>
              <a:rPr lang="pt-BR" altLang="pt-BR" sz="1800" dirty="0" smtClean="0">
                <a:latin typeface="+mj-lt"/>
              </a:rPr>
              <a:t> Corretora – </a:t>
            </a:r>
            <a:r>
              <a:rPr lang="pt-BR" altLang="pt-BR" sz="1800" dirty="0" err="1" smtClean="0">
                <a:latin typeface="+mj-lt"/>
              </a:rPr>
              <a:t>Insurance</a:t>
            </a:r>
            <a:r>
              <a:rPr lang="pt-BR" altLang="pt-BR" sz="1800" dirty="0" smtClean="0">
                <a:latin typeface="+mj-lt"/>
              </a:rPr>
              <a:t> </a:t>
            </a:r>
            <a:r>
              <a:rPr lang="pt-BR" altLang="pt-BR" sz="1800" dirty="0" err="1" smtClean="0">
                <a:latin typeface="+mj-lt"/>
              </a:rPr>
              <a:t>Broker</a:t>
            </a:r>
            <a:r>
              <a:rPr lang="pt-BR" altLang="pt-BR" sz="1800" dirty="0" smtClean="0">
                <a:latin typeface="+mj-lt"/>
              </a:rPr>
              <a:t> </a:t>
            </a:r>
          </a:p>
          <a:p>
            <a:pPr eaLnBrk="1" hangingPunct="1">
              <a:buFont typeface="Arial" panose="020B0604020202020204" pitchFamily="34" charset="0"/>
              <a:buChar char="•"/>
              <a:defRPr/>
            </a:pPr>
            <a:r>
              <a:rPr lang="pt-BR" altLang="pt-BR" sz="1800" dirty="0" err="1" smtClean="0">
                <a:latin typeface="+mj-lt"/>
              </a:rPr>
              <a:t>Parvi</a:t>
            </a:r>
            <a:r>
              <a:rPr lang="pt-BR" altLang="pt-BR" sz="1800" dirty="0" smtClean="0">
                <a:latin typeface="+mj-lt"/>
              </a:rPr>
              <a:t> Consorcio – Consorcio “</a:t>
            </a:r>
            <a:r>
              <a:rPr lang="pt-BR" altLang="pt-BR" sz="1800" dirty="0" err="1" smtClean="0">
                <a:latin typeface="+mj-lt"/>
              </a:rPr>
              <a:t>Brazillian</a:t>
            </a:r>
            <a:r>
              <a:rPr lang="pt-BR" altLang="pt-BR" sz="1800" dirty="0" smtClean="0">
                <a:latin typeface="+mj-lt"/>
              </a:rPr>
              <a:t> </a:t>
            </a:r>
            <a:r>
              <a:rPr lang="pt-BR" altLang="pt-BR" sz="1800" dirty="0" err="1" smtClean="0">
                <a:latin typeface="+mj-lt"/>
              </a:rPr>
              <a:t>alternative</a:t>
            </a:r>
            <a:r>
              <a:rPr lang="pt-BR" altLang="pt-BR" sz="1800" dirty="0" smtClean="0">
                <a:latin typeface="+mj-lt"/>
              </a:rPr>
              <a:t> for </a:t>
            </a:r>
            <a:r>
              <a:rPr lang="pt-BR" altLang="pt-BR" sz="1800" dirty="0" err="1" smtClean="0">
                <a:latin typeface="+mj-lt"/>
              </a:rPr>
              <a:t>financing</a:t>
            </a:r>
            <a:r>
              <a:rPr lang="pt-BR" altLang="pt-BR" sz="1800" dirty="0" smtClean="0">
                <a:latin typeface="+mj-lt"/>
              </a:rPr>
              <a:t> </a:t>
            </a:r>
            <a:r>
              <a:rPr lang="pt-BR" altLang="pt-BR" sz="1800" dirty="0" err="1" smtClean="0">
                <a:latin typeface="+mj-lt"/>
              </a:rPr>
              <a:t>cars</a:t>
            </a:r>
            <a:r>
              <a:rPr lang="pt-BR" altLang="pt-BR" sz="1800" dirty="0" smtClean="0">
                <a:latin typeface="+mj-lt"/>
              </a:rPr>
              <a:t>”</a:t>
            </a:r>
          </a:p>
          <a:p>
            <a:pPr eaLnBrk="1" hangingPunct="1">
              <a:buFont typeface="Arial" panose="020B0604020202020204" pitchFamily="34" charset="0"/>
              <a:buChar char="•"/>
              <a:defRPr/>
            </a:pPr>
            <a:r>
              <a:rPr lang="pt-BR" altLang="pt-BR" sz="1800" dirty="0" err="1" smtClean="0">
                <a:latin typeface="+mj-lt"/>
              </a:rPr>
              <a:t>Other</a:t>
            </a:r>
            <a:r>
              <a:rPr lang="pt-BR" altLang="pt-BR" sz="1800" dirty="0" smtClean="0">
                <a:latin typeface="+mj-lt"/>
              </a:rPr>
              <a:t> </a:t>
            </a:r>
            <a:r>
              <a:rPr lang="pt-BR" altLang="pt-BR" sz="1800" dirty="0" err="1" smtClean="0">
                <a:latin typeface="+mj-lt"/>
              </a:rPr>
              <a:t>Companies</a:t>
            </a:r>
            <a:r>
              <a:rPr lang="pt-BR" altLang="pt-BR" sz="1800" dirty="0" smtClean="0">
                <a:latin typeface="+mj-lt"/>
              </a:rPr>
              <a:t>:</a:t>
            </a:r>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marL="0" indent="0" eaLnBrk="1" hangingPunct="1">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defRPr/>
            </a:pPr>
            <a:endParaRPr lang="pt-BR" altLang="pt-BR" dirty="0" smtClean="0"/>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59" y="4077115"/>
            <a:ext cx="81883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77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6617" y="-2388368"/>
            <a:ext cx="11948426" cy="15143935"/>
          </a:xfrm>
          <a:prstGeom prst="rect">
            <a:avLst/>
          </a:prstGeom>
        </p:spPr>
      </p:pic>
      <p:sp>
        <p:nvSpPr>
          <p:cNvPr id="3" name="Rectangle 2"/>
          <p:cNvSpPr/>
          <p:nvPr/>
        </p:nvSpPr>
        <p:spPr>
          <a:xfrm>
            <a:off x="6268029" y="1488231"/>
            <a:ext cx="2845834" cy="5078313"/>
          </a:xfrm>
          <a:prstGeom prst="rect">
            <a:avLst/>
          </a:prstGeom>
        </p:spPr>
        <p:txBody>
          <a:bodyPr wrap="square">
            <a:spAutoFit/>
          </a:bodyPr>
          <a:lstStyle/>
          <a:p>
            <a:pPr algn="r" fontAlgn="auto">
              <a:spcBef>
                <a:spcPts val="0"/>
              </a:spcBef>
              <a:spcAft>
                <a:spcPts val="0"/>
              </a:spcAft>
            </a:pPr>
            <a:r>
              <a:rPr lang="en-US" sz="3600" b="1">
                <a:solidFill>
                  <a:prstClr val="white"/>
                </a:solidFill>
                <a:latin typeface="Yanone Kaffeesatz Light" panose="02000000000000000000" pitchFamily="2" charset="0"/>
                <a:cs typeface="+mn-cs"/>
              </a:rPr>
              <a:t>the city of RECIFE influences a gigapolitan area, 500km wide, from NATAL to MACEIÓ [N-S] and a large area to the WEST, in 8 of the 9 states of the NE </a:t>
            </a:r>
            <a:endParaRPr lang="pt-BR" sz="3600" b="1">
              <a:solidFill>
                <a:prstClr val="white"/>
              </a:solidFill>
              <a:latin typeface="Yanone Kaffeesatz Light" panose="02000000000000000000" pitchFamily="2" charset="0"/>
              <a:cs typeface="+mn-cs"/>
            </a:endParaRP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1699697" y="159347"/>
              <a:ext cx="708210" cy="3395880"/>
            </p14:xfrm>
          </p:contentPart>
        </mc:Choice>
        <mc:Fallback xmlns="">
          <p:pic>
            <p:nvPicPr>
              <p:cNvPr id="7" name="Ink 6"/>
              <p:cNvPicPr/>
              <p:nvPr/>
            </p:nvPicPr>
            <p:blipFill>
              <a:blip r:embed="rId4"/>
              <a:stretch>
                <a:fillRect/>
              </a:stretch>
            </p:blipFill>
            <p:spPr>
              <a:xfrm>
                <a:off x="2255823" y="149627"/>
                <a:ext cx="965880" cy="341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p14:cNvContentPartPr/>
              <p14:nvPr/>
            </p14:nvContentPartPr>
            <p14:xfrm>
              <a:off x="2182997" y="3559907"/>
              <a:ext cx="224910" cy="1834200"/>
            </p14:xfrm>
          </p:contentPart>
        </mc:Choice>
        <mc:Fallback xmlns="">
          <p:pic>
            <p:nvPicPr>
              <p:cNvPr id="17" name="Ink 16"/>
              <p:cNvPicPr/>
              <p:nvPr/>
            </p:nvPicPr>
            <p:blipFill>
              <a:blip r:embed="rId6"/>
              <a:stretch>
                <a:fillRect/>
              </a:stretch>
            </p:blipFill>
            <p:spPr>
              <a:xfrm>
                <a:off x="2899863" y="3551267"/>
                <a:ext cx="319320" cy="185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4894927" y="1563739"/>
              <a:ext cx="532440" cy="2767680"/>
            </p14:xfrm>
          </p:contentPart>
        </mc:Choice>
        <mc:Fallback xmlns="">
          <p:pic>
            <p:nvPicPr>
              <p:cNvPr id="5" name="Ink 4"/>
              <p:cNvPicPr/>
              <p:nvPr/>
            </p:nvPicPr>
            <p:blipFill>
              <a:blip r:embed="rId8"/>
              <a:stretch>
                <a:fillRect/>
              </a:stretch>
            </p:blipFill>
            <p:spPr>
              <a:xfrm>
                <a:off x="6505689" y="1553658"/>
                <a:ext cx="751680" cy="2798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2280197" y="5111147"/>
              <a:ext cx="664740" cy="347400"/>
            </p14:xfrm>
          </p:contentPart>
        </mc:Choice>
        <mc:Fallback xmlns="">
          <p:pic>
            <p:nvPicPr>
              <p:cNvPr id="6" name="Ink 5"/>
              <p:cNvPicPr/>
              <p:nvPr/>
            </p:nvPicPr>
            <p:blipFill>
              <a:blip r:embed="rId10"/>
              <a:stretch>
                <a:fillRect/>
              </a:stretch>
            </p:blipFill>
            <p:spPr>
              <a:xfrm>
                <a:off x="3030183" y="5101067"/>
                <a:ext cx="90432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p14:cNvContentPartPr/>
              <p14:nvPr/>
            </p14:nvContentPartPr>
            <p14:xfrm>
              <a:off x="2927387" y="5167307"/>
              <a:ext cx="9180" cy="20160"/>
            </p14:xfrm>
          </p:contentPart>
        </mc:Choice>
        <mc:Fallback xmlns="">
          <p:pic>
            <p:nvPicPr>
              <p:cNvPr id="8" name="Ink 7"/>
              <p:cNvPicPr/>
              <p:nvPr/>
            </p:nvPicPr>
            <p:blipFill>
              <a:blip r:embed="rId12"/>
              <a:stretch>
                <a:fillRect/>
              </a:stretch>
            </p:blipFill>
            <p:spPr>
              <a:xfrm>
                <a:off x="3901383" y="5164787"/>
                <a:ext cx="1656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2939807" y="5155067"/>
              <a:ext cx="354780" cy="200880"/>
            </p14:xfrm>
          </p:contentPart>
        </mc:Choice>
        <mc:Fallback xmlns="">
          <p:pic>
            <p:nvPicPr>
              <p:cNvPr id="9" name="Ink 8"/>
              <p:cNvPicPr/>
              <p:nvPr/>
            </p:nvPicPr>
            <p:blipFill>
              <a:blip r:embed="rId14"/>
              <a:stretch>
                <a:fillRect/>
              </a:stretch>
            </p:blipFill>
            <p:spPr>
              <a:xfrm>
                <a:off x="3912903" y="5150387"/>
                <a:ext cx="48852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p14:cNvContentPartPr/>
              <p14:nvPr/>
            </p14:nvContentPartPr>
            <p14:xfrm>
              <a:off x="3224657" y="5370707"/>
              <a:ext cx="747630" cy="1358280"/>
            </p14:xfrm>
          </p:contentPart>
        </mc:Choice>
        <mc:Fallback xmlns="">
          <p:pic>
            <p:nvPicPr>
              <p:cNvPr id="10" name="Ink 9"/>
              <p:cNvPicPr/>
              <p:nvPr/>
            </p:nvPicPr>
            <p:blipFill>
              <a:blip r:embed="rId16"/>
              <a:stretch>
                <a:fillRect/>
              </a:stretch>
            </p:blipFill>
            <p:spPr>
              <a:xfrm>
                <a:off x="4288743" y="5359907"/>
                <a:ext cx="1016280" cy="1377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p14:cNvContentPartPr/>
              <p14:nvPr/>
            </p14:nvContentPartPr>
            <p14:xfrm>
              <a:off x="5113307" y="6208427"/>
              <a:ext cx="270" cy="360"/>
            </p14:xfrm>
          </p:contentPart>
        </mc:Choice>
        <mc:Fallback xmlns="">
          <p:pic>
            <p:nvPicPr>
              <p:cNvPr id="11" name="Ink 10"/>
              <p:cNvPicPr/>
              <p:nvPr/>
            </p:nvPicPr>
            <p:blipFill>
              <a:blip r:embed="rId18"/>
              <a:stretch>
                <a:fillRect/>
              </a:stretch>
            </p:blipFill>
            <p:spPr>
              <a:xfrm>
                <a:off x="6811263" y="6201947"/>
                <a:ext cx="1332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p14:cNvContentPartPr/>
              <p14:nvPr/>
            </p14:nvContentPartPr>
            <p14:xfrm>
              <a:off x="5068267" y="1922299"/>
              <a:ext cx="810" cy="5760"/>
            </p14:xfrm>
          </p:contentPart>
        </mc:Choice>
        <mc:Fallback xmlns="">
          <p:pic>
            <p:nvPicPr>
              <p:cNvPr id="13" name="Ink 12"/>
              <p:cNvPicPr/>
              <p:nvPr/>
            </p:nvPicPr>
            <p:blipFill>
              <a:blip r:embed="rId20"/>
              <a:stretch>
                <a:fillRect/>
              </a:stretch>
            </p:blipFill>
            <p:spPr>
              <a:xfrm>
                <a:off x="6754449" y="1919058"/>
                <a:ext cx="7560" cy="12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p14:cNvContentPartPr/>
              <p14:nvPr/>
            </p14:nvContentPartPr>
            <p14:xfrm>
              <a:off x="5072317" y="1387699"/>
              <a:ext cx="538380" cy="528840"/>
            </p14:xfrm>
          </p:contentPart>
        </mc:Choice>
        <mc:Fallback xmlns="">
          <p:pic>
            <p:nvPicPr>
              <p:cNvPr id="15" name="Ink 14"/>
              <p:cNvPicPr/>
              <p:nvPr/>
            </p:nvPicPr>
            <p:blipFill>
              <a:blip r:embed="rId22"/>
              <a:stretch>
                <a:fillRect/>
              </a:stretch>
            </p:blipFill>
            <p:spPr>
              <a:xfrm>
                <a:off x="6759849" y="1375818"/>
                <a:ext cx="736200" cy="543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p14:cNvContentPartPr/>
              <p14:nvPr/>
            </p14:nvContentPartPr>
            <p14:xfrm>
              <a:off x="3703147" y="2811859"/>
              <a:ext cx="742770" cy="13320"/>
            </p14:xfrm>
          </p:contentPart>
        </mc:Choice>
        <mc:Fallback xmlns="">
          <p:pic>
            <p:nvPicPr>
              <p:cNvPr id="25" name="Ink 24"/>
              <p:cNvPicPr/>
              <p:nvPr/>
            </p:nvPicPr>
            <p:blipFill>
              <a:blip r:embed="rId24"/>
              <a:stretch>
                <a:fillRect/>
              </a:stretch>
            </p:blipFill>
            <p:spPr>
              <a:xfrm>
                <a:off x="4920249" y="2791698"/>
                <a:ext cx="102780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Ink 30"/>
              <p14:cNvContentPartPr/>
              <p14:nvPr/>
            </p14:nvContentPartPr>
            <p14:xfrm>
              <a:off x="3888367" y="2965939"/>
              <a:ext cx="670950" cy="321120"/>
            </p14:xfrm>
          </p:contentPart>
        </mc:Choice>
        <mc:Fallback xmlns="">
          <p:pic>
            <p:nvPicPr>
              <p:cNvPr id="31" name="Ink 30"/>
              <p:cNvPicPr/>
              <p:nvPr/>
            </p:nvPicPr>
            <p:blipFill>
              <a:blip r:embed="rId26"/>
              <a:stretch>
                <a:fillRect/>
              </a:stretch>
            </p:blipFill>
            <p:spPr>
              <a:xfrm>
                <a:off x="5166489" y="2956578"/>
                <a:ext cx="92736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7" name="Ink 46"/>
              <p14:cNvContentPartPr/>
              <p14:nvPr/>
            </p14:nvContentPartPr>
            <p14:xfrm>
              <a:off x="4260182" y="2232027"/>
              <a:ext cx="536687" cy="1103040"/>
            </p14:xfrm>
          </p:contentPart>
        </mc:Choice>
        <mc:Fallback xmlns="">
          <p:pic>
            <p:nvPicPr>
              <p:cNvPr id="47" name="Ink 46"/>
              <p:cNvPicPr/>
              <p:nvPr/>
            </p:nvPicPr>
            <p:blipFill>
              <a:blip r:embed="rId28"/>
              <a:stretch>
                <a:fillRect/>
              </a:stretch>
            </p:blipFill>
            <p:spPr>
              <a:xfrm>
                <a:off x="5665091" y="2218707"/>
                <a:ext cx="744019" cy="1130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 name="Ink 3"/>
              <p14:cNvContentPartPr/>
              <p14:nvPr/>
            </p14:nvContentPartPr>
            <p14:xfrm>
              <a:off x="5545440" y="2911752"/>
              <a:ext cx="495990" cy="57600"/>
            </p14:xfrm>
          </p:contentPart>
        </mc:Choice>
        <mc:Fallback xmlns="">
          <p:pic>
            <p:nvPicPr>
              <p:cNvPr id="4" name="Ink 3"/>
              <p:cNvPicPr/>
              <p:nvPr/>
            </p:nvPicPr>
            <p:blipFill>
              <a:blip r:embed="rId30"/>
              <a:stretch>
                <a:fillRect/>
              </a:stretch>
            </p:blipFill>
            <p:spPr>
              <a:xfrm>
                <a:off x="7327680" y="2786832"/>
                <a:ext cx="80748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p14:cNvContentPartPr/>
              <p14:nvPr/>
            </p14:nvContentPartPr>
            <p14:xfrm>
              <a:off x="5479830" y="2689992"/>
              <a:ext cx="629640" cy="552240"/>
            </p14:xfrm>
          </p:contentPart>
        </mc:Choice>
        <mc:Fallback xmlns="">
          <p:pic>
            <p:nvPicPr>
              <p:cNvPr id="14" name="Ink 13"/>
              <p:cNvPicPr/>
              <p:nvPr/>
            </p:nvPicPr>
            <p:blipFill>
              <a:blip r:embed="rId32"/>
              <a:stretch>
                <a:fillRect/>
              </a:stretch>
            </p:blipFill>
            <p:spPr>
              <a:xfrm>
                <a:off x="7291680" y="2675232"/>
                <a:ext cx="869040" cy="581760"/>
              </a:xfrm>
              <a:prstGeom prst="rect">
                <a:avLst/>
              </a:prstGeom>
            </p:spPr>
          </p:pic>
        </mc:Fallback>
      </mc:AlternateContent>
    </p:spTree>
    <p:extLst>
      <p:ext uri="{BB962C8B-B14F-4D97-AF65-F5344CB8AC3E}">
        <p14:creationId xmlns:p14="http://schemas.microsoft.com/office/powerpoint/2010/main" val="3389511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34090" y="283174"/>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itolo 1"/>
          <p:cNvSpPr>
            <a:spLocks noGrp="1"/>
          </p:cNvSpPr>
          <p:nvPr>
            <p:ph type="title"/>
          </p:nvPr>
        </p:nvSpPr>
        <p:spPr>
          <a:xfrm>
            <a:off x="323850" y="260350"/>
            <a:ext cx="8496300" cy="712788"/>
          </a:xfrm>
        </p:spPr>
        <p:txBody>
          <a:bodyPr/>
          <a:lstStyle/>
          <a:p>
            <a:pPr>
              <a:defRPr/>
            </a:pPr>
            <a:r>
              <a:rPr lang="pt-BR" altLang="pt-BR" b="1" i="1" dirty="0" err="1">
                <a:solidFill>
                  <a:srgbClr val="FFC000"/>
                </a:solidFill>
              </a:rPr>
              <a:t>Parvi</a:t>
            </a:r>
            <a:r>
              <a:rPr lang="pt-BR" altLang="pt-BR" b="1" i="1" dirty="0">
                <a:solidFill>
                  <a:srgbClr val="FFC000"/>
                </a:solidFill>
              </a:rPr>
              <a:t> </a:t>
            </a:r>
            <a:r>
              <a:rPr lang="pt-BR" altLang="pt-BR" b="1" i="1" dirty="0" err="1" smtClean="0">
                <a:solidFill>
                  <a:srgbClr val="FFC000"/>
                </a:solidFill>
              </a:rPr>
              <a:t>Group</a:t>
            </a:r>
            <a:endParaRPr dirty="0"/>
          </a:p>
        </p:txBody>
      </p:sp>
      <p:graphicFrame>
        <p:nvGraphicFramePr>
          <p:cNvPr id="8" name="Tabela 7"/>
          <p:cNvGraphicFramePr>
            <a:graphicFrameLocks noGrp="1"/>
          </p:cNvGraphicFramePr>
          <p:nvPr>
            <p:extLst>
              <p:ext uri="{D42A27DB-BD31-4B8C-83A1-F6EECF244321}">
                <p14:modId xmlns:p14="http://schemas.microsoft.com/office/powerpoint/2010/main" val="2670150002"/>
              </p:ext>
            </p:extLst>
          </p:nvPr>
        </p:nvGraphicFramePr>
        <p:xfrm>
          <a:off x="250845" y="1197013"/>
          <a:ext cx="2376959" cy="4109325"/>
        </p:xfrm>
        <a:graphic>
          <a:graphicData uri="http://schemas.openxmlformats.org/drawingml/2006/table">
            <a:tbl>
              <a:tblPr/>
              <a:tblGrid>
                <a:gridCol w="1331670"/>
                <a:gridCol w="1045289"/>
              </a:tblGrid>
              <a:tr h="241725">
                <a:tc>
                  <a:txBody>
                    <a:bodyPr/>
                    <a:lstStyle/>
                    <a:p>
                      <a:pPr algn="l" fontAlgn="b"/>
                      <a:r>
                        <a:rPr lang="pt-BR" sz="1100" b="1" i="0" u="none" strike="noStrike" dirty="0">
                          <a:solidFill>
                            <a:srgbClr val="FFFFFF"/>
                          </a:solidFill>
                          <a:effectLst/>
                          <a:latin typeface="Calibri"/>
                        </a:rPr>
                        <a:t>Brand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r>
                        <a:rPr lang="pt-BR" sz="1100" b="1" i="0" u="none" strike="noStrike" dirty="0" err="1">
                          <a:solidFill>
                            <a:srgbClr val="FFFFFF"/>
                          </a:solidFill>
                          <a:effectLst/>
                          <a:latin typeface="Calibri"/>
                        </a:rPr>
                        <a:t>Dealerships</a:t>
                      </a:r>
                      <a:endParaRPr lang="pt-BR" sz="1100" b="1" i="0" u="none" strike="noStrike" dirty="0">
                        <a:solidFill>
                          <a:srgbClr val="FFFFFF"/>
                        </a:solidFill>
                        <a:effectLst/>
                        <a:latin typeface="Calibri"/>
                      </a:endParaRP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1725">
                <a:tc>
                  <a:txBody>
                    <a:bodyPr/>
                    <a:lstStyle/>
                    <a:p>
                      <a:pPr algn="l" fontAlgn="b"/>
                      <a:r>
                        <a:rPr lang="pt-BR" sz="1100" b="0" i="0" u="none" strike="noStrike">
                          <a:solidFill>
                            <a:srgbClr val="000000"/>
                          </a:solidFill>
                          <a:effectLst/>
                          <a:latin typeface="Calibri"/>
                        </a:rPr>
                        <a:t>HYUNDAI</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8</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a:solidFill>
                            <a:srgbClr val="000000"/>
                          </a:solidFill>
                          <a:effectLst/>
                          <a:latin typeface="Calibri"/>
                        </a:rPr>
                        <a:t>TOYOTA</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dirty="0">
                          <a:solidFill>
                            <a:srgbClr val="000000"/>
                          </a:solidFill>
                          <a:effectLst/>
                          <a:latin typeface="Calibri"/>
                        </a:rPr>
                        <a:t>7</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dirty="0">
                          <a:solidFill>
                            <a:srgbClr val="000000"/>
                          </a:solidFill>
                          <a:effectLst/>
                          <a:latin typeface="Calibri"/>
                        </a:rPr>
                        <a:t>MERCEDES TRUCK</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10</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a:solidFill>
                            <a:srgbClr val="000000"/>
                          </a:solidFill>
                          <a:effectLst/>
                          <a:latin typeface="Calibri"/>
                        </a:rPr>
                        <a:t>AUTO MERCEDES</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dirty="0">
                          <a:solidFill>
                            <a:srgbClr val="000000"/>
                          </a:solidFill>
                          <a:effectLst/>
                          <a:latin typeface="Calibri"/>
                        </a:rPr>
                        <a:t>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a:solidFill>
                            <a:srgbClr val="000000"/>
                          </a:solidFill>
                          <a:effectLst/>
                          <a:latin typeface="Calibri"/>
                        </a:rPr>
                        <a:t>RENAULT</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3</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a:solidFill>
                            <a:srgbClr val="000000"/>
                          </a:solidFill>
                          <a:effectLst/>
                          <a:latin typeface="Calibri"/>
                        </a:rPr>
                        <a:t>NISSAN</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a:solidFill>
                            <a:srgbClr val="000000"/>
                          </a:solidFill>
                          <a:effectLst/>
                          <a:latin typeface="Calibri"/>
                        </a:rPr>
                        <a:t>3</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a:solidFill>
                            <a:srgbClr val="000000"/>
                          </a:solidFill>
                          <a:effectLst/>
                          <a:latin typeface="Calibri"/>
                        </a:rPr>
                        <a:t>PEUGEOUT</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3</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a:solidFill>
                            <a:srgbClr val="000000"/>
                          </a:solidFill>
                          <a:effectLst/>
                          <a:latin typeface="Calibri"/>
                        </a:rPr>
                        <a:t>VW</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a:solidFill>
                            <a:srgbClr val="000000"/>
                          </a:solidFill>
                          <a:effectLst/>
                          <a:latin typeface="Calibri"/>
                        </a:rPr>
                        <a:t>9</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a:solidFill>
                            <a:srgbClr val="000000"/>
                          </a:solidFill>
                          <a:effectLst/>
                          <a:latin typeface="Calibri"/>
                        </a:rPr>
                        <a:t>AUDI</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a:solidFill>
                            <a:srgbClr val="000000"/>
                          </a:solidFill>
                          <a:effectLst/>
                          <a:latin typeface="Calibri"/>
                        </a:rPr>
                        <a:t>FORD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a:solidFill>
                            <a:srgbClr val="000000"/>
                          </a:solidFill>
                          <a:effectLst/>
                          <a:latin typeface="Calibri"/>
                        </a:rPr>
                        <a:t>7</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dirty="0">
                          <a:solidFill>
                            <a:srgbClr val="000000"/>
                          </a:solidFill>
                          <a:effectLst/>
                          <a:latin typeface="Calibri"/>
                        </a:rPr>
                        <a:t>FIAT</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7</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dirty="0" smtClean="0">
                          <a:solidFill>
                            <a:srgbClr val="000000"/>
                          </a:solidFill>
                          <a:effectLst/>
                          <a:latin typeface="Calibri"/>
                        </a:rPr>
                        <a:t>Jeep</a:t>
                      </a:r>
                      <a:endParaRPr lang="pt-BR" sz="11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dirty="0" smtClean="0">
                          <a:solidFill>
                            <a:srgbClr val="000000"/>
                          </a:solidFill>
                          <a:effectLst/>
                          <a:latin typeface="Calibri"/>
                        </a:rPr>
                        <a:t>8</a:t>
                      </a:r>
                      <a:endParaRPr lang="pt-BR" sz="1100" b="0" i="0" u="none" strike="noStrike" dirty="0">
                        <a:solidFill>
                          <a:srgbClr val="000000"/>
                        </a:solidFill>
                        <a:effectLst/>
                        <a:latin typeface="Calibri"/>
                      </a:endParaRP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dirty="0">
                          <a:solidFill>
                            <a:srgbClr val="000000"/>
                          </a:solidFill>
                          <a:effectLst/>
                          <a:latin typeface="Calibri"/>
                        </a:rPr>
                        <a:t>HARLEY DAVIDSON</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a:solidFill>
                            <a:srgbClr val="000000"/>
                          </a:solidFill>
                          <a:effectLst/>
                          <a:latin typeface="Calibri"/>
                        </a:rPr>
                        <a:t>1</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dirty="0" smtClean="0">
                          <a:solidFill>
                            <a:srgbClr val="000000"/>
                          </a:solidFill>
                          <a:effectLst/>
                          <a:latin typeface="Calibri"/>
                        </a:rPr>
                        <a:t>Land Rover</a:t>
                      </a:r>
                      <a:endParaRPr lang="pt-BR" sz="11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c>
                  <a:txBody>
                    <a:bodyPr/>
                    <a:lstStyle/>
                    <a:p>
                      <a:pPr algn="ctr" fontAlgn="b"/>
                      <a:r>
                        <a:rPr lang="pt-BR" sz="1100" b="0" i="0" u="none" strike="noStrike" dirty="0" smtClean="0">
                          <a:solidFill>
                            <a:srgbClr val="000000"/>
                          </a:solidFill>
                          <a:effectLst/>
                          <a:latin typeface="Calibri"/>
                        </a:rPr>
                        <a:t>2</a:t>
                      </a:r>
                      <a:endParaRPr lang="pt-BR" sz="1100" b="0" i="0" u="none" strike="noStrike" dirty="0">
                        <a:solidFill>
                          <a:srgbClr val="000000"/>
                        </a:solidFill>
                        <a:effectLst/>
                        <a:latin typeface="Calibri"/>
                      </a:endParaRP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9D9D9"/>
                    </a:solidFill>
                  </a:tcPr>
                </a:tc>
              </a:tr>
              <a:tr h="241725">
                <a:tc>
                  <a:txBody>
                    <a:bodyPr/>
                    <a:lstStyle/>
                    <a:p>
                      <a:pPr algn="l" fontAlgn="b"/>
                      <a:r>
                        <a:rPr lang="pt-BR" sz="1100" b="0" i="0" u="none" strike="noStrike" dirty="0" smtClean="0">
                          <a:solidFill>
                            <a:srgbClr val="000000"/>
                          </a:solidFill>
                          <a:effectLst/>
                          <a:latin typeface="Calibri"/>
                        </a:rPr>
                        <a:t>Jaguar</a:t>
                      </a:r>
                      <a:endParaRPr lang="pt-BR" sz="11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c>
                  <a:txBody>
                    <a:bodyPr/>
                    <a:lstStyle/>
                    <a:p>
                      <a:pPr algn="ctr" fontAlgn="b"/>
                      <a:r>
                        <a:rPr lang="pt-BR" sz="1100" b="0" i="0" u="none" strike="noStrike" dirty="0" smtClean="0">
                          <a:solidFill>
                            <a:srgbClr val="000000"/>
                          </a:solidFill>
                          <a:effectLst/>
                          <a:latin typeface="Calibri"/>
                        </a:rPr>
                        <a:t>2</a:t>
                      </a:r>
                      <a:endParaRPr lang="pt-BR" sz="1100" b="0" i="0" u="none" strike="noStrike" dirty="0">
                        <a:solidFill>
                          <a:srgbClr val="000000"/>
                        </a:solidFill>
                        <a:effectLst/>
                        <a:latin typeface="Calibri"/>
                      </a:endParaRP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accent5"/>
                    </a:solidFill>
                  </a:tcPr>
                </a:tc>
              </a:tr>
              <a:tr h="241725">
                <a:tc>
                  <a:txBody>
                    <a:bodyPr/>
                    <a:lstStyle/>
                    <a:p>
                      <a:pPr algn="l" fontAlgn="b"/>
                      <a:r>
                        <a:rPr lang="pt-BR" sz="1100" b="0" i="0" u="none" strike="noStrike">
                          <a:solidFill>
                            <a:srgbClr val="000000"/>
                          </a:solidFill>
                          <a:effectLst/>
                          <a:latin typeface="Calibri"/>
                        </a:rPr>
                        <a:t>Total</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85000"/>
                      </a:schemeClr>
                    </a:solidFill>
                  </a:tcPr>
                </a:tc>
                <a:tc>
                  <a:txBody>
                    <a:bodyPr/>
                    <a:lstStyle/>
                    <a:p>
                      <a:pPr algn="ctr" fontAlgn="b"/>
                      <a:r>
                        <a:rPr lang="pt-BR" sz="1100" b="0" i="0" u="none" strike="noStrike" dirty="0" smtClean="0">
                          <a:solidFill>
                            <a:srgbClr val="000000"/>
                          </a:solidFill>
                          <a:effectLst/>
                          <a:latin typeface="Calibri"/>
                        </a:rPr>
                        <a:t>73</a:t>
                      </a:r>
                      <a:endParaRPr lang="pt-BR" sz="1100" b="0" i="0" u="none" strike="noStrike" dirty="0">
                        <a:solidFill>
                          <a:srgbClr val="000000"/>
                        </a:solidFill>
                        <a:effectLst/>
                        <a:latin typeface="Calibri"/>
                      </a:endParaRP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85000"/>
                      </a:schemeClr>
                    </a:solidFill>
                  </a:tcPr>
                </a:tc>
              </a:tr>
            </a:tbl>
          </a:graphicData>
        </a:graphic>
      </p:graphicFrame>
      <p:pic>
        <p:nvPicPr>
          <p:cNvPr id="9" name="Picture 2" descr="H:\Criacao\Temp\Layouts para e-mails\05.MAIO_2014\1605\Grupo Parvi\Mapa Alterado.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5327" t="9485" r="3090" b="6010"/>
          <a:stretch>
            <a:fillRect/>
          </a:stretch>
        </p:blipFill>
        <p:spPr bwMode="auto">
          <a:xfrm>
            <a:off x="2681232" y="1209194"/>
            <a:ext cx="6005585" cy="48743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63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7" name="Título 1"/>
          <p:cNvSpPr txBox="1">
            <a:spLocks/>
          </p:cNvSpPr>
          <p:nvPr/>
        </p:nvSpPr>
        <p:spPr>
          <a:xfrm>
            <a:off x="476250" y="439748"/>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Bremen VW </a:t>
            </a:r>
            <a:b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Feira de Santana</a:t>
            </a:r>
            <a:endParaRPr kumimoji="0" lang="en-US"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8" name="Espaço Reservado para Conteúdo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530" y="1600206"/>
            <a:ext cx="6788944" cy="4525963"/>
          </a:xfrm>
          <a:prstGeom prst="rect">
            <a:avLst/>
          </a:prstGeom>
        </p:spPr>
      </p:pic>
    </p:spTree>
    <p:extLst>
      <p:ext uri="{BB962C8B-B14F-4D97-AF65-F5344CB8AC3E}">
        <p14:creationId xmlns:p14="http://schemas.microsoft.com/office/powerpoint/2010/main" val="930229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ítulo 1"/>
          <p:cNvSpPr txBox="1">
            <a:spLocks/>
          </p:cNvSpPr>
          <p:nvPr/>
        </p:nvSpPr>
        <p:spPr>
          <a:xfrm>
            <a:off x="476250" y="439748"/>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Rivoli Peugeot </a:t>
            </a:r>
            <a:b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São Luis</a:t>
            </a:r>
            <a:endParaRPr kumimoji="0" lang="en-US"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7" name="Espaço Reservado para Conteú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919" y="1600206"/>
            <a:ext cx="6676213" cy="4525963"/>
          </a:xfrm>
          <a:prstGeom prst="rect">
            <a:avLst/>
          </a:prstGeom>
        </p:spPr>
      </p:pic>
    </p:spTree>
    <p:extLst>
      <p:ext uri="{BB962C8B-B14F-4D97-AF65-F5344CB8AC3E}">
        <p14:creationId xmlns:p14="http://schemas.microsoft.com/office/powerpoint/2010/main" val="54717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ítulo 1"/>
          <p:cNvSpPr txBox="1">
            <a:spLocks/>
          </p:cNvSpPr>
          <p:nvPr/>
        </p:nvSpPr>
        <p:spPr>
          <a:xfrm>
            <a:off x="476250" y="439748"/>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America Ford</a:t>
            </a:r>
            <a:b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recife</a:t>
            </a:r>
            <a:endParaRPr kumimoji="0" lang="en-US"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7" name="Espaço Reservado para Conteúdo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533" y="1600206"/>
            <a:ext cx="6976985" cy="4525963"/>
          </a:xfrm>
          <a:prstGeom prst="rect">
            <a:avLst/>
          </a:prstGeom>
        </p:spPr>
      </p:pic>
    </p:spTree>
    <p:extLst>
      <p:ext uri="{BB962C8B-B14F-4D97-AF65-F5344CB8AC3E}">
        <p14:creationId xmlns:p14="http://schemas.microsoft.com/office/powerpoint/2010/main" val="224392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7" name="Título 1"/>
          <p:cNvSpPr txBox="1">
            <a:spLocks/>
          </p:cNvSpPr>
          <p:nvPr/>
        </p:nvSpPr>
        <p:spPr>
          <a:xfrm>
            <a:off x="476250" y="439748"/>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Fiori Fiat</a:t>
            </a:r>
            <a:b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salvador</a:t>
            </a:r>
            <a:endParaRPr kumimoji="0" lang="en-US"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8" name="Espaço Reservado para Conteúd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530" y="1600206"/>
            <a:ext cx="6788944" cy="4525963"/>
          </a:xfrm>
          <a:prstGeom prst="rect">
            <a:avLst/>
          </a:prstGeom>
        </p:spPr>
      </p:pic>
    </p:spTree>
    <p:extLst>
      <p:ext uri="{BB962C8B-B14F-4D97-AF65-F5344CB8AC3E}">
        <p14:creationId xmlns:p14="http://schemas.microsoft.com/office/powerpoint/2010/main" val="391645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10" name="Título 1"/>
          <p:cNvSpPr txBox="1">
            <a:spLocks/>
          </p:cNvSpPr>
          <p:nvPr/>
        </p:nvSpPr>
        <p:spPr>
          <a:xfrm>
            <a:off x="476250" y="439748"/>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Pateo hyundai</a:t>
            </a:r>
            <a:b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olinda</a:t>
            </a:r>
            <a:endParaRPr kumimoji="0" lang="en-US"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11" name="Espaço Reservado para Conteúdo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530" y="1600206"/>
            <a:ext cx="6788944" cy="4525963"/>
          </a:xfrm>
          <a:prstGeom prst="rect">
            <a:avLst/>
          </a:prstGeom>
        </p:spPr>
      </p:pic>
    </p:spTree>
    <p:extLst>
      <p:ext uri="{BB962C8B-B14F-4D97-AF65-F5344CB8AC3E}">
        <p14:creationId xmlns:p14="http://schemas.microsoft.com/office/powerpoint/2010/main" val="413362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8" name="Título 1"/>
          <p:cNvSpPr txBox="1">
            <a:spLocks/>
          </p:cNvSpPr>
          <p:nvPr/>
        </p:nvSpPr>
        <p:spPr>
          <a:xfrm>
            <a:off x="476250" y="439748"/>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Porto renault </a:t>
            </a:r>
            <a:b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smtClean="0">
                <a:ln>
                  <a:noFill/>
                </a:ln>
                <a:solidFill>
                  <a:srgbClr val="F47721"/>
                </a:solidFill>
                <a:effectLst/>
                <a:uLnTx/>
                <a:uFillTx/>
                <a:latin typeface="Arial" pitchFamily="34" charset="0"/>
                <a:ea typeface="+mj-ea"/>
                <a:cs typeface="Arial" pitchFamily="34" charset="0"/>
              </a:rPr>
              <a:t>porto velho</a:t>
            </a:r>
            <a:endParaRPr kumimoji="0" lang="en-US"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9" name="Espaço Reservado para Conteúdo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530" y="1600206"/>
            <a:ext cx="6788944" cy="4525963"/>
          </a:xfrm>
          <a:prstGeom prst="rect">
            <a:avLst/>
          </a:prstGeom>
        </p:spPr>
      </p:pic>
    </p:spTree>
    <p:extLst>
      <p:ext uri="{BB962C8B-B14F-4D97-AF65-F5344CB8AC3E}">
        <p14:creationId xmlns:p14="http://schemas.microsoft.com/office/powerpoint/2010/main" val="363923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graphicFrame>
        <p:nvGraphicFramePr>
          <p:cNvPr id="6" name="Gráfico 5"/>
          <p:cNvGraphicFramePr>
            <a:graphicFrameLocks noGrp="1"/>
          </p:cNvGraphicFramePr>
          <p:nvPr>
            <p:extLst>
              <p:ext uri="{D42A27DB-BD31-4B8C-83A1-F6EECF244321}">
                <p14:modId xmlns:p14="http://schemas.microsoft.com/office/powerpoint/2010/main" val="3630427642"/>
              </p:ext>
            </p:extLst>
          </p:nvPr>
        </p:nvGraphicFramePr>
        <p:xfrm>
          <a:off x="108459" y="711248"/>
          <a:ext cx="8927123" cy="544351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7"/>
          <p:cNvSpPr txBox="1">
            <a:spLocks noChangeArrowheads="1"/>
          </p:cNvSpPr>
          <p:nvPr/>
        </p:nvSpPr>
        <p:spPr bwMode="auto">
          <a:xfrm>
            <a:off x="304820" y="76202"/>
            <a:ext cx="8588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pt-BR" sz="2800" b="1" i="1" dirty="0" err="1">
                <a:solidFill>
                  <a:prstClr val="black"/>
                </a:solidFill>
                <a:latin typeface="Arial" charset="0"/>
              </a:rPr>
              <a:t>Numbers</a:t>
            </a:r>
            <a:r>
              <a:rPr lang="pt-BR" altLang="pt-BR" sz="2800" b="1" i="1" dirty="0">
                <a:solidFill>
                  <a:prstClr val="black"/>
                </a:solidFill>
                <a:latin typeface="Arial" charset="0"/>
              </a:rPr>
              <a:t> </a:t>
            </a:r>
            <a:r>
              <a:rPr lang="pt-BR" altLang="pt-BR" sz="2800" b="1" i="1" dirty="0" err="1" smtClean="0">
                <a:solidFill>
                  <a:prstClr val="black"/>
                </a:solidFill>
                <a:latin typeface="Arial" charset="0"/>
              </a:rPr>
              <a:t>of</a:t>
            </a:r>
            <a:r>
              <a:rPr lang="pt-BR" altLang="pt-BR" sz="2800" b="1" i="1" dirty="0" smtClean="0">
                <a:solidFill>
                  <a:prstClr val="black"/>
                </a:solidFill>
                <a:latin typeface="Arial" charset="0"/>
              </a:rPr>
              <a:t> </a:t>
            </a:r>
            <a:r>
              <a:rPr lang="pt-BR" altLang="pt-BR" sz="2800" b="1" i="1" dirty="0" err="1">
                <a:solidFill>
                  <a:prstClr val="black"/>
                </a:solidFill>
                <a:latin typeface="Arial" charset="0"/>
              </a:rPr>
              <a:t>Cars</a:t>
            </a:r>
            <a:r>
              <a:rPr lang="pt-BR" altLang="pt-BR" sz="2800" b="1" i="1" dirty="0">
                <a:solidFill>
                  <a:prstClr val="black"/>
                </a:solidFill>
                <a:latin typeface="Arial" charset="0"/>
              </a:rPr>
              <a:t> </a:t>
            </a:r>
            <a:r>
              <a:rPr lang="pt-BR" altLang="pt-BR" sz="2800" b="1" i="1" dirty="0" err="1">
                <a:solidFill>
                  <a:prstClr val="black"/>
                </a:solidFill>
                <a:latin typeface="Arial" charset="0"/>
              </a:rPr>
              <a:t>and</a:t>
            </a:r>
            <a:r>
              <a:rPr lang="pt-BR" altLang="pt-BR" sz="2800" b="1" i="1" dirty="0">
                <a:solidFill>
                  <a:prstClr val="black"/>
                </a:solidFill>
                <a:latin typeface="Arial" charset="0"/>
              </a:rPr>
              <a:t> </a:t>
            </a:r>
            <a:r>
              <a:rPr lang="pt-BR" altLang="pt-BR" sz="2800" b="1" i="1" dirty="0" err="1">
                <a:solidFill>
                  <a:prstClr val="black"/>
                </a:solidFill>
                <a:latin typeface="Arial" charset="0"/>
              </a:rPr>
              <a:t>Trucks</a:t>
            </a:r>
            <a:r>
              <a:rPr lang="pt-BR" altLang="pt-BR" sz="2800" b="1" i="1" dirty="0">
                <a:solidFill>
                  <a:prstClr val="black"/>
                </a:solidFill>
                <a:latin typeface="Arial" charset="0"/>
              </a:rPr>
              <a:t> </a:t>
            </a:r>
            <a:r>
              <a:rPr lang="pt-BR" altLang="pt-BR" sz="2800" b="1" i="1" dirty="0" err="1" smtClean="0">
                <a:solidFill>
                  <a:prstClr val="black"/>
                </a:solidFill>
                <a:latin typeface="Arial" charset="0"/>
              </a:rPr>
              <a:t>sold</a:t>
            </a:r>
            <a:r>
              <a:rPr lang="pt-BR" altLang="pt-BR" sz="2800" b="1" i="1" dirty="0" smtClean="0">
                <a:solidFill>
                  <a:prstClr val="black"/>
                </a:solidFill>
                <a:latin typeface="Arial" charset="0"/>
              </a:rPr>
              <a:t> </a:t>
            </a:r>
            <a:r>
              <a:rPr lang="pt-BR" altLang="pt-BR" sz="2800" b="1" i="1" dirty="0" err="1" smtClean="0">
                <a:solidFill>
                  <a:prstClr val="black"/>
                </a:solidFill>
                <a:latin typeface="Arial" charset="0"/>
              </a:rPr>
              <a:t>Parvi</a:t>
            </a:r>
            <a:r>
              <a:rPr lang="pt-BR" altLang="pt-BR" sz="2800" b="1" i="1" dirty="0" smtClean="0">
                <a:solidFill>
                  <a:prstClr val="black"/>
                </a:solidFill>
                <a:latin typeface="Arial" charset="0"/>
              </a:rPr>
              <a:t> </a:t>
            </a:r>
            <a:r>
              <a:rPr lang="pt-BR" altLang="pt-BR" sz="2800" b="1" i="1" dirty="0" err="1" smtClean="0">
                <a:solidFill>
                  <a:prstClr val="black"/>
                </a:solidFill>
                <a:latin typeface="Arial" charset="0"/>
              </a:rPr>
              <a:t>Group</a:t>
            </a:r>
            <a:endParaRPr lang="pt-BR" altLang="pt-BR" sz="2800" b="1" i="1" dirty="0">
              <a:solidFill>
                <a:prstClr val="black"/>
              </a:solidFill>
              <a:latin typeface="Arial" charset="0"/>
            </a:endParaRPr>
          </a:p>
        </p:txBody>
      </p:sp>
      <p:sp>
        <p:nvSpPr>
          <p:cNvPr id="8" name="CaixaDeTexto 1"/>
          <p:cNvSpPr txBox="1"/>
          <p:nvPr/>
        </p:nvSpPr>
        <p:spPr>
          <a:xfrm>
            <a:off x="6876256" y="2348960"/>
            <a:ext cx="1782728" cy="720043"/>
          </a:xfrm>
          <a:prstGeom prst="rect">
            <a:avLst/>
          </a:prstGeom>
          <a:solidFill>
            <a:schemeClr val="accent6">
              <a:lumMod val="20000"/>
              <a:lumOff val="80000"/>
            </a:schemeClr>
          </a:solidFill>
          <a:ln w="28575">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200" b="1" dirty="0" smtClean="0"/>
              <a:t>New </a:t>
            </a:r>
            <a:r>
              <a:rPr lang="pt-BR" sz="1200" b="1" dirty="0" err="1" smtClean="0"/>
              <a:t>Retail</a:t>
            </a:r>
            <a:r>
              <a:rPr lang="pt-BR" sz="1200" b="1" dirty="0" smtClean="0"/>
              <a:t> 	-  60%</a:t>
            </a:r>
          </a:p>
          <a:p>
            <a:r>
              <a:rPr lang="pt-BR" sz="1200" b="1" dirty="0" err="1" smtClean="0"/>
              <a:t>Fleet</a:t>
            </a:r>
            <a:r>
              <a:rPr lang="pt-BR" sz="1200" b="1" dirty="0" smtClean="0"/>
              <a:t> 	- </a:t>
            </a:r>
            <a:r>
              <a:rPr lang="pt-BR" sz="1200" b="1" dirty="0"/>
              <a:t> </a:t>
            </a:r>
            <a:r>
              <a:rPr lang="pt-BR" sz="1200" b="1" dirty="0" smtClean="0"/>
              <a:t>10%</a:t>
            </a:r>
          </a:p>
          <a:p>
            <a:r>
              <a:rPr lang="pt-BR" sz="1200" b="1" dirty="0" err="1" smtClean="0"/>
              <a:t>Used</a:t>
            </a:r>
            <a:r>
              <a:rPr lang="pt-BR" sz="1200" b="1" dirty="0" smtClean="0"/>
              <a:t>	- </a:t>
            </a:r>
            <a:r>
              <a:rPr lang="pt-BR" sz="1200" b="1" dirty="0"/>
              <a:t> </a:t>
            </a:r>
            <a:r>
              <a:rPr lang="pt-BR" sz="1200" b="1" dirty="0" smtClean="0"/>
              <a:t>30%</a:t>
            </a:r>
            <a:endParaRPr lang="pt-BR" sz="1200" b="1" dirty="0"/>
          </a:p>
        </p:txBody>
      </p:sp>
    </p:spTree>
    <p:extLst>
      <p:ext uri="{BB962C8B-B14F-4D97-AF65-F5344CB8AC3E}">
        <p14:creationId xmlns:p14="http://schemas.microsoft.com/office/powerpoint/2010/main" val="36166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470759"/>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pic>
        <p:nvPicPr>
          <p:cNvPr id="6" name="Picture 1"/>
          <p:cNvPicPr>
            <a:picLocks noChangeAspect="1"/>
          </p:cNvPicPr>
          <p:nvPr/>
        </p:nvPicPr>
        <p:blipFill>
          <a:blip r:embed="rId5"/>
          <a:stretch>
            <a:fillRect/>
          </a:stretch>
        </p:blipFill>
        <p:spPr>
          <a:xfrm>
            <a:off x="0" y="32752"/>
            <a:ext cx="6605304" cy="6278879"/>
          </a:xfrm>
          <a:prstGeom prst="rect">
            <a:avLst/>
          </a:prstGeom>
        </p:spPr>
      </p:pic>
      <p:sp>
        <p:nvSpPr>
          <p:cNvPr id="7" name="Rectangle 2"/>
          <p:cNvSpPr/>
          <p:nvPr/>
        </p:nvSpPr>
        <p:spPr>
          <a:xfrm>
            <a:off x="6852058" y="59140"/>
            <a:ext cx="2291942" cy="5016758"/>
          </a:xfrm>
          <a:prstGeom prst="rect">
            <a:avLst/>
          </a:prstGeom>
        </p:spPr>
        <p:txBody>
          <a:bodyPr wrap="square">
            <a:spAutoFit/>
          </a:bodyPr>
          <a:lstStyle/>
          <a:p>
            <a:pPr algn="ctr" fontAlgn="auto">
              <a:spcBef>
                <a:spcPts val="0"/>
              </a:spcBef>
              <a:spcAft>
                <a:spcPts val="0"/>
              </a:spcAft>
            </a:pPr>
            <a:r>
              <a:rPr lang="en-US" sz="3200" dirty="0">
                <a:latin typeface="Yanone Kaffeesatz Light" panose="02000000000000000000" pitchFamily="2" charset="0"/>
                <a:cs typeface="+mn-cs"/>
              </a:rPr>
              <a:t>BRAZIL is a BIG country: 8.5M sq. km</a:t>
            </a:r>
            <a:r>
              <a:rPr lang="en-US" sz="3200" dirty="0" smtClean="0">
                <a:latin typeface="Yanone Kaffeesatz Light" panose="02000000000000000000" pitchFamily="2" charset="0"/>
                <a:cs typeface="+mn-cs"/>
              </a:rPr>
              <a:t>;</a:t>
            </a:r>
          </a:p>
          <a:p>
            <a:pPr algn="ctr" fontAlgn="auto">
              <a:spcBef>
                <a:spcPts val="0"/>
              </a:spcBef>
              <a:spcAft>
                <a:spcPts val="0"/>
              </a:spcAft>
            </a:pPr>
            <a:r>
              <a:rPr lang="en-US" sz="3200" dirty="0" smtClean="0">
                <a:latin typeface="Yanone Kaffeesatz Light" panose="02000000000000000000" pitchFamily="2" charset="0"/>
                <a:cs typeface="+mn-cs"/>
              </a:rPr>
              <a:t> </a:t>
            </a:r>
          </a:p>
          <a:p>
            <a:pPr algn="ctr" fontAlgn="auto">
              <a:spcBef>
                <a:spcPts val="0"/>
              </a:spcBef>
              <a:spcAft>
                <a:spcPts val="0"/>
              </a:spcAft>
            </a:pPr>
            <a:r>
              <a:rPr lang="en-US" sz="3200" dirty="0" smtClean="0">
                <a:latin typeface="Yanone Kaffeesatz Light" panose="02000000000000000000" pitchFamily="2" charset="0"/>
                <a:cs typeface="+mn-cs"/>
              </a:rPr>
              <a:t>~ 11+ </a:t>
            </a:r>
            <a:r>
              <a:rPr lang="en-US" sz="3200" dirty="0">
                <a:latin typeface="Yanone Kaffeesatz Light" panose="02000000000000000000" pitchFamily="2" charset="0"/>
                <a:cs typeface="+mn-cs"/>
              </a:rPr>
              <a:t>times area </a:t>
            </a:r>
            <a:r>
              <a:rPr lang="en-US" sz="3200" dirty="0" smtClean="0">
                <a:latin typeface="Yanone Kaffeesatz Light" panose="02000000000000000000" pitchFamily="2" charset="0"/>
                <a:cs typeface="+mn-cs"/>
              </a:rPr>
              <a:t>of TURKEY;</a:t>
            </a:r>
          </a:p>
          <a:p>
            <a:pPr algn="ctr" fontAlgn="auto">
              <a:spcBef>
                <a:spcPts val="0"/>
              </a:spcBef>
              <a:spcAft>
                <a:spcPts val="0"/>
              </a:spcAft>
            </a:pPr>
            <a:endParaRPr lang="en-US" sz="3200" dirty="0" smtClean="0">
              <a:latin typeface="Yanone Kaffeesatz Light" panose="02000000000000000000" pitchFamily="2" charset="0"/>
              <a:cs typeface="+mn-cs"/>
            </a:endParaRPr>
          </a:p>
          <a:p>
            <a:pPr algn="ctr" fontAlgn="auto">
              <a:spcBef>
                <a:spcPts val="0"/>
              </a:spcBef>
              <a:spcAft>
                <a:spcPts val="0"/>
              </a:spcAft>
            </a:pPr>
            <a:r>
              <a:rPr lang="en-US" sz="3200" dirty="0" smtClean="0">
                <a:latin typeface="Yanone Kaffeesatz Light" panose="02000000000000000000" pitchFamily="2" charset="0"/>
                <a:cs typeface="+mn-cs"/>
              </a:rPr>
              <a:t>  ~ 2.75 </a:t>
            </a:r>
            <a:r>
              <a:rPr lang="en-US" sz="3200" dirty="0">
                <a:latin typeface="Yanone Kaffeesatz Light" panose="02000000000000000000" pitchFamily="2" charset="0"/>
                <a:cs typeface="+mn-cs"/>
              </a:rPr>
              <a:t>times </a:t>
            </a:r>
            <a:r>
              <a:rPr lang="en-US" sz="3200" dirty="0" smtClean="0">
                <a:latin typeface="Yanone Kaffeesatz Light" panose="02000000000000000000" pitchFamily="2" charset="0"/>
                <a:cs typeface="+mn-cs"/>
              </a:rPr>
              <a:t>population of TURKEY</a:t>
            </a:r>
            <a:endParaRPr lang="pt-BR" sz="3200" dirty="0">
              <a:latin typeface="Yanone Kaffeesatz Light" panose="02000000000000000000" pitchFamily="2" charset="0"/>
              <a:cs typeface="+mn-cs"/>
            </a:endParaRPr>
          </a:p>
        </p:txBody>
      </p:sp>
    </p:spTree>
    <p:extLst>
      <p:ext uri="{BB962C8B-B14F-4D97-AF65-F5344CB8AC3E}">
        <p14:creationId xmlns:p14="http://schemas.microsoft.com/office/powerpoint/2010/main" val="212696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graphicFrame>
        <p:nvGraphicFramePr>
          <p:cNvPr id="6" name="Gráfico 5"/>
          <p:cNvGraphicFramePr>
            <a:graphicFrameLocks noGrp="1"/>
          </p:cNvGraphicFramePr>
          <p:nvPr>
            <p:extLst>
              <p:ext uri="{D42A27DB-BD31-4B8C-83A1-F6EECF244321}">
                <p14:modId xmlns:p14="http://schemas.microsoft.com/office/powerpoint/2010/main" val="2089523308"/>
              </p:ext>
            </p:extLst>
          </p:nvPr>
        </p:nvGraphicFramePr>
        <p:xfrm>
          <a:off x="323850" y="830267"/>
          <a:ext cx="8580120" cy="5384993"/>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7"/>
          <p:cNvSpPr txBox="1">
            <a:spLocks noChangeArrowheads="1"/>
          </p:cNvSpPr>
          <p:nvPr/>
        </p:nvSpPr>
        <p:spPr bwMode="auto">
          <a:xfrm>
            <a:off x="304823" y="76202"/>
            <a:ext cx="8659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pt-BR" sz="2800" b="1" i="1" dirty="0">
                <a:solidFill>
                  <a:prstClr val="black"/>
                </a:solidFill>
                <a:latin typeface="Arial" charset="0"/>
              </a:rPr>
              <a:t>Total </a:t>
            </a:r>
            <a:r>
              <a:rPr lang="pt-BR" altLang="pt-BR" sz="2800" b="1" i="1" dirty="0" err="1">
                <a:solidFill>
                  <a:prstClr val="black"/>
                </a:solidFill>
                <a:latin typeface="Arial" charset="0"/>
              </a:rPr>
              <a:t>Revenue</a:t>
            </a:r>
            <a:r>
              <a:rPr lang="pt-BR" altLang="pt-BR" sz="2800" b="1" i="1" dirty="0">
                <a:solidFill>
                  <a:prstClr val="black"/>
                </a:solidFill>
                <a:latin typeface="Arial" charset="0"/>
              </a:rPr>
              <a:t> </a:t>
            </a:r>
            <a:r>
              <a:rPr lang="pt-BR" altLang="pt-BR" sz="2800" b="1" i="1" dirty="0" err="1">
                <a:solidFill>
                  <a:prstClr val="black"/>
                </a:solidFill>
                <a:latin typeface="Arial" charset="0"/>
              </a:rPr>
              <a:t>Parvi</a:t>
            </a:r>
            <a:r>
              <a:rPr lang="pt-BR" altLang="pt-BR" sz="2800" b="1" i="1" dirty="0">
                <a:solidFill>
                  <a:prstClr val="black"/>
                </a:solidFill>
                <a:latin typeface="Arial" charset="0"/>
              </a:rPr>
              <a:t> </a:t>
            </a:r>
            <a:r>
              <a:rPr lang="pt-BR" altLang="pt-BR" sz="2800" b="1" i="1" dirty="0" err="1">
                <a:solidFill>
                  <a:prstClr val="black"/>
                </a:solidFill>
                <a:latin typeface="Arial" charset="0"/>
              </a:rPr>
              <a:t>Group</a:t>
            </a:r>
            <a:r>
              <a:rPr lang="pt-BR" altLang="pt-BR" sz="2800" b="1" i="1" dirty="0">
                <a:solidFill>
                  <a:prstClr val="black"/>
                </a:solidFill>
                <a:latin typeface="Arial" charset="0"/>
              </a:rPr>
              <a:t> (in </a:t>
            </a:r>
            <a:r>
              <a:rPr lang="pt-BR" altLang="pt-BR" sz="2800" b="1" i="1" dirty="0" err="1">
                <a:solidFill>
                  <a:prstClr val="black"/>
                </a:solidFill>
                <a:latin typeface="Arial" charset="0"/>
              </a:rPr>
              <a:t>million</a:t>
            </a:r>
            <a:r>
              <a:rPr lang="pt-BR" altLang="pt-BR" sz="2800" b="1" i="1" dirty="0">
                <a:solidFill>
                  <a:prstClr val="black"/>
                </a:solidFill>
                <a:latin typeface="Arial" charset="0"/>
              </a:rPr>
              <a:t> </a:t>
            </a:r>
            <a:r>
              <a:rPr lang="pt-BR" altLang="pt-BR" sz="2800" b="1" i="1" dirty="0" smtClean="0">
                <a:solidFill>
                  <a:prstClr val="black"/>
                </a:solidFill>
                <a:latin typeface="Arial" charset="0"/>
              </a:rPr>
              <a:t>US$)</a:t>
            </a:r>
            <a:endParaRPr lang="pt-BR" altLang="pt-BR" sz="2800" b="1" i="1" dirty="0">
              <a:solidFill>
                <a:prstClr val="black"/>
              </a:solidFill>
              <a:latin typeface="Arial" charset="0"/>
            </a:endParaRPr>
          </a:p>
        </p:txBody>
      </p:sp>
    </p:spTree>
    <p:extLst>
      <p:ext uri="{BB962C8B-B14F-4D97-AF65-F5344CB8AC3E}">
        <p14:creationId xmlns:p14="http://schemas.microsoft.com/office/powerpoint/2010/main" val="357731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graphicFrame>
        <p:nvGraphicFramePr>
          <p:cNvPr id="6" name="Gráfico 5"/>
          <p:cNvGraphicFramePr>
            <a:graphicFrameLocks noGrp="1"/>
          </p:cNvGraphicFramePr>
          <p:nvPr>
            <p:extLst>
              <p:ext uri="{D42A27DB-BD31-4B8C-83A1-F6EECF244321}">
                <p14:modId xmlns:p14="http://schemas.microsoft.com/office/powerpoint/2010/main" val="3483889882"/>
              </p:ext>
            </p:extLst>
          </p:nvPr>
        </p:nvGraphicFramePr>
        <p:xfrm>
          <a:off x="331108" y="1124747"/>
          <a:ext cx="8628746" cy="5155487"/>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7"/>
          <p:cNvSpPr txBox="1">
            <a:spLocks noChangeArrowheads="1"/>
          </p:cNvSpPr>
          <p:nvPr/>
        </p:nvSpPr>
        <p:spPr bwMode="auto">
          <a:xfrm>
            <a:off x="304823" y="287341"/>
            <a:ext cx="8659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pt-BR" sz="2800" b="1" i="1" dirty="0" err="1">
                <a:solidFill>
                  <a:prstClr val="black"/>
                </a:solidFill>
                <a:latin typeface="Arial" charset="0"/>
              </a:rPr>
              <a:t>Number</a:t>
            </a:r>
            <a:r>
              <a:rPr lang="pt-BR" altLang="pt-BR" sz="2800" b="1" i="1" dirty="0">
                <a:solidFill>
                  <a:prstClr val="black"/>
                </a:solidFill>
                <a:latin typeface="Arial" charset="0"/>
              </a:rPr>
              <a:t> </a:t>
            </a:r>
            <a:r>
              <a:rPr lang="pt-BR" altLang="pt-BR" sz="2800" b="1" i="1" dirty="0" err="1">
                <a:solidFill>
                  <a:prstClr val="black"/>
                </a:solidFill>
                <a:latin typeface="Arial" charset="0"/>
              </a:rPr>
              <a:t>of</a:t>
            </a:r>
            <a:r>
              <a:rPr lang="pt-BR" altLang="pt-BR" sz="2800" b="1" i="1" dirty="0">
                <a:solidFill>
                  <a:prstClr val="black"/>
                </a:solidFill>
                <a:latin typeface="Arial" charset="0"/>
              </a:rPr>
              <a:t> </a:t>
            </a:r>
            <a:r>
              <a:rPr lang="pt-BR" altLang="pt-BR" sz="2800" b="1" i="1" dirty="0" err="1">
                <a:solidFill>
                  <a:prstClr val="black"/>
                </a:solidFill>
                <a:latin typeface="Arial" charset="0"/>
              </a:rPr>
              <a:t>Employees</a:t>
            </a:r>
            <a:endParaRPr lang="pt-BR" altLang="pt-BR" sz="2800" b="1" i="1" dirty="0">
              <a:solidFill>
                <a:prstClr val="black"/>
              </a:solidFill>
              <a:latin typeface="Arial" charset="0"/>
            </a:endParaRPr>
          </a:p>
        </p:txBody>
      </p:sp>
    </p:spTree>
    <p:extLst>
      <p:ext uri="{BB962C8B-B14F-4D97-AF65-F5344CB8AC3E}">
        <p14:creationId xmlns:p14="http://schemas.microsoft.com/office/powerpoint/2010/main" val="2929832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56020" y="64948"/>
            <a:ext cx="8496300" cy="621383"/>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r>
              <a:rPr lang="pt-BR" altLang="pt-BR" dirty="0" err="1" smtClean="0"/>
              <a:t>Share</a:t>
            </a:r>
            <a:r>
              <a:rPr lang="pt-BR" altLang="pt-BR" dirty="0" smtClean="0"/>
              <a:t> </a:t>
            </a:r>
            <a:r>
              <a:rPr lang="pt-BR" altLang="pt-BR" dirty="0" err="1" smtClean="0"/>
              <a:t>of</a:t>
            </a:r>
            <a:r>
              <a:rPr lang="pt-BR" altLang="pt-BR" dirty="0" smtClean="0"/>
              <a:t> </a:t>
            </a:r>
            <a:r>
              <a:rPr lang="pt-BR" altLang="pt-BR" dirty="0" err="1" smtClean="0"/>
              <a:t>sales</a:t>
            </a:r>
            <a:r>
              <a:rPr lang="pt-BR" altLang="pt-BR" dirty="0" smtClean="0"/>
              <a:t> </a:t>
            </a:r>
            <a:r>
              <a:rPr lang="pt-BR" altLang="pt-BR" dirty="0" err="1" smtClean="0"/>
              <a:t>by</a:t>
            </a:r>
            <a:r>
              <a:rPr lang="pt-BR" altLang="pt-BR" dirty="0" smtClean="0"/>
              <a:t> </a:t>
            </a:r>
            <a:r>
              <a:rPr lang="pt-BR" altLang="pt-BR" dirty="0" err="1" smtClean="0"/>
              <a:t>brand</a:t>
            </a:r>
            <a:endPar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endParaRP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graphicFrame>
        <p:nvGraphicFramePr>
          <p:cNvPr id="10" name="Gráfico 9"/>
          <p:cNvGraphicFramePr>
            <a:graphicFrameLocks noGrp="1"/>
          </p:cNvGraphicFramePr>
          <p:nvPr/>
        </p:nvGraphicFramePr>
        <p:xfrm>
          <a:off x="-243411" y="428626"/>
          <a:ext cx="9630833" cy="60007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82135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56020" y="64948"/>
            <a:ext cx="8496300" cy="621383"/>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r>
              <a:rPr lang="pt-BR" altLang="pt-BR" dirty="0" smtClean="0"/>
              <a:t>Profit </a:t>
            </a:r>
            <a:r>
              <a:rPr lang="pt-BR" altLang="pt-BR" dirty="0" err="1" smtClean="0"/>
              <a:t>Contribution</a:t>
            </a:r>
            <a:endPar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endParaRP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graphicFrame>
        <p:nvGraphicFramePr>
          <p:cNvPr id="9" name="Gráfico 8"/>
          <p:cNvGraphicFramePr>
            <a:graphicFrameLocks noGrp="1"/>
          </p:cNvGraphicFramePr>
          <p:nvPr/>
        </p:nvGraphicFramePr>
        <p:xfrm>
          <a:off x="-243840" y="426720"/>
          <a:ext cx="9631680" cy="60045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0852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itolo 1"/>
          <p:cNvSpPr txBox="1">
            <a:spLocks/>
          </p:cNvSpPr>
          <p:nvPr/>
        </p:nvSpPr>
        <p:spPr>
          <a:xfrm>
            <a:off x="323850" y="188640"/>
            <a:ext cx="8496300" cy="86360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Parvi</a:t>
            </a:r>
            <a:r>
              <a:rPr kumimoji="0" 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r>
              <a:rPr kumimoji="0" lang="pt-BR"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group</a:t>
            </a:r>
            <a:r>
              <a:rPr kumimoji="0" 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r>
            <a:br>
              <a:rPr kumimoji="0" 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br>
            <a:r>
              <a:rPr kumimoji="0" lang="pt-BR"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Sharing</a:t>
            </a:r>
            <a:r>
              <a:rPr kumimoji="0" 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r>
              <a:rPr kumimoji="0" lang="pt-BR"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experiences</a:t>
            </a:r>
            <a:endParaRPr kumimoji="0" lang="pt-BR" sz="24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sp>
        <p:nvSpPr>
          <p:cNvPr id="7" name="Segnaposto contenuto 3"/>
          <p:cNvSpPr txBox="1">
            <a:spLocks/>
          </p:cNvSpPr>
          <p:nvPr/>
        </p:nvSpPr>
        <p:spPr>
          <a:xfrm>
            <a:off x="899592" y="1124743"/>
            <a:ext cx="7541766" cy="5117315"/>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dirty="0" smtClean="0">
                <a:ln>
                  <a:noFill/>
                </a:ln>
                <a:solidFill>
                  <a:sysClr val="windowText" lastClr="000000">
                    <a:lumMod val="65000"/>
                    <a:lumOff val="35000"/>
                  </a:sysClr>
                </a:solidFill>
                <a:effectLst/>
                <a:uLnTx/>
                <a:uFillTx/>
                <a:latin typeface="Calibri"/>
              </a:rPr>
              <a:t>Challenges of growing a small family owned Dealership into a complex, diverse and big company:</a:t>
            </a: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sysClr val="windowText" lastClr="000000">
                    <a:lumMod val="65000"/>
                    <a:lumOff val="35000"/>
                  </a:sysClr>
                </a:solidFill>
                <a:effectLst/>
                <a:uLnTx/>
                <a:uFillTx/>
                <a:latin typeface="Calibri"/>
              </a:rPr>
              <a:t>Pillars for a sustainable growth:</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a leader on the market in sales</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a leader in terms of customer satisfaction</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a leader in employees satisfaction</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a leader in the relation with the community </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a leader in cost efficiency</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lean</a:t>
            </a:r>
          </a:p>
          <a:p>
            <a:pPr marL="68580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b="0" i="0" u="none" strike="noStrike" kern="1200" cap="none" spc="0" normalizeH="0" baseline="0" noProof="0" dirty="0" smtClean="0">
                <a:ln>
                  <a:noFill/>
                </a:ln>
                <a:solidFill>
                  <a:sysClr val="windowText" lastClr="000000">
                    <a:lumMod val="65000"/>
                    <a:lumOff val="35000"/>
                  </a:sysClr>
                </a:solidFill>
                <a:effectLst/>
                <a:uLnTx/>
                <a:uFillTx/>
                <a:latin typeface="Calibri"/>
              </a:rPr>
              <a:t>Be fast</a:t>
            </a:r>
            <a:endParaRPr kumimoji="0" lang="en-US" sz="1800" b="0" i="0" u="none" strike="noStrike" kern="1200" cap="none" spc="0" normalizeH="0" baseline="0" noProof="0" dirty="0" smtClean="0">
              <a:ln>
                <a:noFill/>
              </a:ln>
              <a:solidFill>
                <a:sysClr val="windowText" lastClr="000000">
                  <a:lumMod val="65000"/>
                  <a:lumOff val="35000"/>
                </a:sysClr>
              </a:solidFill>
              <a:effectLst/>
              <a:uLnTx/>
              <a:uFillTx/>
            </a:endParaRP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sysClr val="windowText" lastClr="000000">
                    <a:lumMod val="65000"/>
                    <a:lumOff val="35000"/>
                  </a:sysClr>
                </a:solidFill>
                <a:effectLst/>
                <a:uLnTx/>
                <a:uFillTx/>
                <a:latin typeface="Calibri"/>
              </a:rPr>
              <a:t>Clear Goals </a:t>
            </a: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sysClr val="windowText" lastClr="000000">
                    <a:lumMod val="65000"/>
                    <a:lumOff val="35000"/>
                  </a:sysClr>
                </a:solidFill>
                <a:effectLst/>
                <a:uLnTx/>
                <a:uFillTx/>
                <a:latin typeface="Calibri"/>
              </a:rPr>
              <a:t>Establish processes, but focus on form people</a:t>
            </a:r>
          </a:p>
          <a:p>
            <a:pPr marL="285750" lvl="0">
              <a:buFont typeface="Wingdings" panose="05000000000000000000" pitchFamily="2" charset="2"/>
              <a:buChar char="Ø"/>
              <a:defRPr/>
            </a:pPr>
            <a:r>
              <a:rPr lang="en-US" sz="1800" dirty="0" smtClean="0">
                <a:solidFill>
                  <a:sysClr val="windowText" lastClr="000000">
                    <a:lumMod val="65000"/>
                    <a:lumOff val="35000"/>
                  </a:sysClr>
                </a:solidFill>
                <a:latin typeface="Calibri"/>
              </a:rPr>
              <a:t>Hire</a:t>
            </a:r>
            <a:r>
              <a:rPr lang="en-US" sz="1800" dirty="0">
                <a:solidFill>
                  <a:sysClr val="windowText" lastClr="000000">
                    <a:lumMod val="65000"/>
                    <a:lumOff val="35000"/>
                  </a:sysClr>
                </a:solidFill>
                <a:latin typeface="Calibri"/>
              </a:rPr>
              <a:t>, train and develop people is the only way for </a:t>
            </a:r>
            <a:r>
              <a:rPr lang="en-US" sz="1800" dirty="0" smtClean="0">
                <a:solidFill>
                  <a:sysClr val="windowText" lastClr="000000">
                    <a:lumMod val="65000"/>
                    <a:lumOff val="35000"/>
                  </a:sysClr>
                </a:solidFill>
                <a:latin typeface="Calibri"/>
              </a:rPr>
              <a:t>sustainable </a:t>
            </a:r>
            <a:r>
              <a:rPr lang="en-US" sz="1800" dirty="0">
                <a:solidFill>
                  <a:sysClr val="windowText" lastClr="000000">
                    <a:lumMod val="65000"/>
                    <a:lumOff val="35000"/>
                  </a:sysClr>
                </a:solidFill>
                <a:latin typeface="Calibri"/>
              </a:rPr>
              <a:t>growth</a:t>
            </a:r>
          </a:p>
          <a:p>
            <a:pPr marL="285750" lvl="0">
              <a:buFont typeface="Wingdings" panose="05000000000000000000" pitchFamily="2" charset="2"/>
              <a:buChar char="Ø"/>
              <a:defRPr/>
            </a:pPr>
            <a:r>
              <a:rPr lang="en-US" sz="1800" dirty="0">
                <a:solidFill>
                  <a:sysClr val="windowText" lastClr="000000">
                    <a:lumMod val="65000"/>
                    <a:lumOff val="35000"/>
                  </a:sysClr>
                </a:solidFill>
                <a:latin typeface="Calibri"/>
              </a:rPr>
              <a:t>Only internal promotion</a:t>
            </a: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sysClr val="windowText" lastClr="000000">
                    <a:lumMod val="65000"/>
                    <a:lumOff val="35000"/>
                  </a:sysClr>
                </a:solidFill>
                <a:effectLst/>
                <a:uLnTx/>
                <a:uFillTx/>
                <a:latin typeface="Calibri"/>
              </a:rPr>
              <a:t>Get the benefits of scale but trying to keep simple, lean and fast!</a:t>
            </a:r>
          </a:p>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0807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6" name="Retângulo 5"/>
          <p:cNvSpPr/>
          <p:nvPr/>
        </p:nvSpPr>
        <p:spPr>
          <a:xfrm>
            <a:off x="107506" y="1772816"/>
            <a:ext cx="9361040" cy="4093428"/>
          </a:xfrm>
          <a:prstGeom prst="rect">
            <a:avLst/>
          </a:prstGeom>
        </p:spPr>
        <p:txBody>
          <a:bodyPr wrap="square">
            <a:spAutoFit/>
          </a:bodyPr>
          <a:lstStyle/>
          <a:p>
            <a:r>
              <a:rPr lang="en-US" sz="13000" b="1" spc="-300" dirty="0">
                <a:ln w="11430"/>
                <a:solidFill>
                  <a:srgbClr val="FFFF00"/>
                </a:solidFill>
                <a:effectLst>
                  <a:outerShdw blurRad="50800" dist="39000" dir="5460000" algn="tl">
                    <a:srgbClr val="000000">
                      <a:alpha val="38000"/>
                    </a:srgbClr>
                  </a:outerShdw>
                </a:effectLst>
                <a:latin typeface="Yanone Kaffeesatz Bold" pitchFamily="2" charset="0"/>
              </a:rPr>
              <a:t>all I have told you is about the </a:t>
            </a:r>
            <a:r>
              <a:rPr lang="en-US" sz="13000" b="1" spc="-300" dirty="0" smtClean="0">
                <a:ln w="11430"/>
                <a:solidFill>
                  <a:srgbClr val="00B0F0"/>
                </a:solidFill>
                <a:effectLst>
                  <a:outerShdw blurRad="50800" dist="39000" dir="5460000" algn="tl">
                    <a:srgbClr val="000000">
                      <a:alpha val="38000"/>
                    </a:srgbClr>
                  </a:outerShdw>
                </a:effectLst>
                <a:latin typeface="Yanone Kaffeesatz Bold" pitchFamily="2" charset="0"/>
              </a:rPr>
              <a:t>past …</a:t>
            </a:r>
            <a:endParaRPr lang="pt-BR" sz="13000" dirty="0">
              <a:solidFill>
                <a:srgbClr val="00B0F0"/>
              </a:solidFill>
            </a:endParaRPr>
          </a:p>
        </p:txBody>
      </p:sp>
      <p:sp>
        <p:nvSpPr>
          <p:cNvPr id="4" name="Rectangle 2"/>
          <p:cNvSpPr/>
          <p:nvPr/>
        </p:nvSpPr>
        <p:spPr>
          <a:xfrm>
            <a:off x="-32901" y="15531"/>
            <a:ext cx="9144000" cy="216982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3500" b="1" spc="-300" dirty="0" smtClean="0">
                <a:ln w="11430"/>
                <a:solidFill>
                  <a:srgbClr val="FFFF00"/>
                </a:solidFill>
                <a:effectLst>
                  <a:outerShdw blurRad="50800" dist="39000" dir="5460000" algn="tl">
                    <a:srgbClr val="000000">
                      <a:alpha val="38000"/>
                    </a:srgbClr>
                  </a:outerShdw>
                </a:effectLst>
                <a:latin typeface="Yanone Kaffeesatz Bold" pitchFamily="2" charset="0"/>
                <a:cs typeface="+mn-cs"/>
              </a:rPr>
              <a:t>Ok…but, </a:t>
            </a:r>
            <a:endParaRPr lang="en-US" sz="13500" b="1" spc="-300" dirty="0">
              <a:ln w="11430"/>
              <a:solidFill>
                <a:srgbClr val="FFFF00"/>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3342528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Rectangle 2"/>
          <p:cNvSpPr/>
          <p:nvPr/>
        </p:nvSpPr>
        <p:spPr>
          <a:xfrm>
            <a:off x="-48792" y="-171400"/>
            <a:ext cx="9144000" cy="393954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2500" b="1" spc="-300" dirty="0" smtClean="0">
                <a:ln w="11430"/>
                <a:solidFill>
                  <a:srgbClr val="00B050"/>
                </a:solidFill>
                <a:effectLst>
                  <a:outerShdw blurRad="50800" dist="39000" dir="5460000" algn="tl">
                    <a:srgbClr val="000000">
                      <a:alpha val="38000"/>
                    </a:srgbClr>
                  </a:outerShdw>
                </a:effectLst>
                <a:latin typeface="Yanone Kaffeesatz Bold" pitchFamily="2" charset="0"/>
                <a:cs typeface="+mn-cs"/>
              </a:rPr>
              <a:t>and, all we want to know is … </a:t>
            </a:r>
            <a:endParaRPr lang="en-US" sz="12500" b="1" spc="-300" dirty="0">
              <a:ln w="11430"/>
              <a:solidFill>
                <a:srgbClr val="00B050"/>
              </a:solidFill>
              <a:effectLst>
                <a:outerShdw blurRad="50800" dist="39000" dir="5460000" algn="tl">
                  <a:srgbClr val="000000">
                    <a:alpha val="38000"/>
                  </a:srgbClr>
                </a:outerShdw>
              </a:effectLst>
              <a:latin typeface="Yanone Kaffeesatz Bold" pitchFamily="2" charset="0"/>
              <a:cs typeface="+mn-cs"/>
            </a:endParaRPr>
          </a:p>
        </p:txBody>
      </p:sp>
      <p:sp>
        <p:nvSpPr>
          <p:cNvPr id="6" name="Retângulo 5"/>
          <p:cNvSpPr/>
          <p:nvPr/>
        </p:nvSpPr>
        <p:spPr>
          <a:xfrm>
            <a:off x="148978" y="3861048"/>
            <a:ext cx="8748464" cy="2015936"/>
          </a:xfrm>
          <a:prstGeom prst="rect">
            <a:avLst/>
          </a:prstGeom>
          <a:solidFill>
            <a:schemeClr val="accent6"/>
          </a:solidFill>
        </p:spPr>
        <p:txBody>
          <a:bodyPr wrap="square">
            <a:spAutoFit/>
          </a:bodyPr>
          <a:lstStyle/>
          <a:p>
            <a:pPr algn="ctr"/>
            <a:r>
              <a:rPr lang="en-US" sz="12500" b="1" spc="-300" dirty="0" smtClean="0">
                <a:ln w="11430"/>
                <a:solidFill>
                  <a:srgbClr val="00B050"/>
                </a:solidFill>
                <a:effectLst>
                  <a:outerShdw blurRad="50800" dist="39000" dir="5460000" algn="tl">
                    <a:srgbClr val="000000">
                      <a:alpha val="38000"/>
                    </a:srgbClr>
                  </a:outerShdw>
                </a:effectLst>
                <a:latin typeface="Yanone Kaffeesatz Bold" pitchFamily="2" charset="0"/>
              </a:rPr>
              <a:t>about the future !</a:t>
            </a:r>
            <a:endParaRPr lang="pt-BR" sz="12500" dirty="0">
              <a:solidFill>
                <a:srgbClr val="00B050"/>
              </a:solidFill>
            </a:endParaRPr>
          </a:p>
        </p:txBody>
      </p:sp>
    </p:spTree>
    <p:extLst>
      <p:ext uri="{BB962C8B-B14F-4D97-AF65-F5344CB8AC3E}">
        <p14:creationId xmlns:p14="http://schemas.microsoft.com/office/powerpoint/2010/main" val="356423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0598"/>
            <a:ext cx="914400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endParaRPr lang="en-US" sz="13500" b="1" spc="-300" dirty="0" smtClean="0">
              <a:ln w="11430"/>
              <a:solidFill>
                <a:srgbClr val="00FFFF"/>
              </a:solidFill>
              <a:effectLst>
                <a:glow rad="304800">
                  <a:srgbClr val="FFFF00">
                    <a:alpha val="91000"/>
                  </a:srgbClr>
                </a:glow>
                <a:outerShdw blurRad="50800" dist="39000" dir="5460000" algn="tl">
                  <a:srgbClr val="000000">
                    <a:alpha val="38000"/>
                  </a:srgbClr>
                </a:outerShdw>
              </a:effectLst>
              <a:latin typeface="Yanone Kaffeesatz Bold" pitchFamily="2" charset="0"/>
              <a:cs typeface="+mn-cs"/>
            </a:endParaRPr>
          </a:p>
          <a:p>
            <a:pPr algn="ctr" fontAlgn="auto">
              <a:spcBef>
                <a:spcPts val="0"/>
              </a:spcBef>
              <a:spcAft>
                <a:spcPts val="0"/>
              </a:spcAft>
            </a:pPr>
            <a:r>
              <a:rPr lang="en-US" sz="13500" b="1" spc="-300" dirty="0" smtClean="0">
                <a:ln w="11430"/>
                <a:solidFill>
                  <a:srgbClr val="00FFFF"/>
                </a:solidFill>
                <a:effectLst>
                  <a:glow rad="304800">
                    <a:srgbClr val="FFFF00">
                      <a:alpha val="91000"/>
                    </a:srgbClr>
                  </a:glow>
                  <a:outerShdw blurRad="50800" dist="39000" dir="5460000" algn="tl">
                    <a:srgbClr val="000000">
                      <a:alpha val="38000"/>
                    </a:srgbClr>
                  </a:outerShdw>
                </a:effectLst>
                <a:latin typeface="Yanone Kaffeesatz Bold" pitchFamily="2" charset="0"/>
                <a:cs typeface="+mn-cs"/>
              </a:rPr>
              <a:t>transform the </a:t>
            </a:r>
            <a:endParaRPr lang="en-US" sz="13500" b="1" spc="-300" dirty="0">
              <a:ln w="11430"/>
              <a:solidFill>
                <a:srgbClr val="00FFFF"/>
              </a:solidFill>
              <a:effectLst>
                <a:glow rad="304800">
                  <a:srgbClr val="FFFF00">
                    <a:alpha val="91000"/>
                  </a:srgbClr>
                </a:glow>
                <a:outerShdw blurRad="50800" dist="39000" dir="5460000" algn="tl">
                  <a:srgbClr val="000000">
                    <a:alpha val="38000"/>
                  </a:srgbClr>
                </a:outerShdw>
              </a:effectLst>
              <a:latin typeface="Yanone Kaffeesatz Bold" pitchFamily="2" charset="0"/>
              <a:cs typeface="+mn-cs"/>
            </a:endParaRPr>
          </a:p>
        </p:txBody>
      </p:sp>
      <p:sp>
        <p:nvSpPr>
          <p:cNvPr id="3" name="Rectangle 2"/>
          <p:cNvSpPr/>
          <p:nvPr/>
        </p:nvSpPr>
        <p:spPr>
          <a:xfrm>
            <a:off x="-36480" y="2471907"/>
            <a:ext cx="9144000" cy="440120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28000" b="1" spc="-3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28000" b="1" spc="-3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4" name="Rectangle 2"/>
          <p:cNvSpPr/>
          <p:nvPr/>
        </p:nvSpPr>
        <p:spPr>
          <a:xfrm>
            <a:off x="-36480" y="-459429"/>
            <a:ext cx="9144000" cy="216982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3500" b="1" spc="-300" dirty="0">
                <a:ln w="11430"/>
                <a:solidFill>
                  <a:schemeClr val="accent2">
                    <a:lumMod val="75000"/>
                  </a:schemeClr>
                </a:solidFill>
                <a:effectLst>
                  <a:outerShdw blurRad="50800" dist="39000" dir="5460000" algn="tl">
                    <a:srgbClr val="000000">
                      <a:alpha val="38000"/>
                    </a:srgbClr>
                  </a:outerShdw>
                </a:effectLst>
                <a:latin typeface="Yanone Kaffeesatz Bold" pitchFamily="2" charset="0"/>
                <a:cs typeface="+mn-cs"/>
              </a:rPr>
              <a:t>w</a:t>
            </a:r>
            <a:r>
              <a:rPr lang="en-US" sz="13500" b="1" spc="-300" dirty="0" smtClean="0">
                <a:ln w="11430"/>
                <a:solidFill>
                  <a:schemeClr val="accent2">
                    <a:lumMod val="75000"/>
                  </a:schemeClr>
                </a:solidFill>
                <a:effectLst>
                  <a:outerShdw blurRad="50800" dist="39000" dir="5460000" algn="tl">
                    <a:srgbClr val="000000">
                      <a:alpha val="38000"/>
                    </a:srgbClr>
                  </a:outerShdw>
                </a:effectLst>
                <a:latin typeface="Yanone Kaffeesatz Bold" pitchFamily="2" charset="0"/>
                <a:cs typeface="+mn-cs"/>
              </a:rPr>
              <a:t>e all want to </a:t>
            </a:r>
            <a:endParaRPr lang="en-US" sz="13500" b="1" spc="-300" dirty="0">
              <a:ln w="11430"/>
              <a:solidFill>
                <a:schemeClr val="accent2">
                  <a:lumMod val="75000"/>
                </a:schemeClr>
              </a:solidFill>
              <a:effectLst>
                <a:outerShdw blurRad="50800" dist="39000" dir="5460000" algn="tl">
                  <a:srgbClr val="000000">
                    <a:alpha val="38000"/>
                  </a:srgbClr>
                </a:outerShdw>
              </a:effectLst>
              <a:latin typeface="Yanone Kaffeesatz Bold" pitchFamily="2" charset="0"/>
              <a:cs typeface="+mn-cs"/>
            </a:endParaRPr>
          </a:p>
        </p:txBody>
      </p:sp>
      <p:sp>
        <p:nvSpPr>
          <p:cNvPr id="5" name="Rectangle 2"/>
          <p:cNvSpPr/>
          <p:nvPr/>
        </p:nvSpPr>
        <p:spPr>
          <a:xfrm>
            <a:off x="2555780" y="4510982"/>
            <a:ext cx="4176465" cy="2323713"/>
          </a:xfrm>
          <a:prstGeom prst="rect">
            <a:avLst/>
          </a:prstGeom>
          <a:solidFill>
            <a:srgbClr val="F5AB1C"/>
          </a:solidFill>
          <a:ln w="76200">
            <a:solidFill>
              <a:schemeClr val="accent2"/>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4500" b="1" spc="-300" dirty="0">
                <a:ln w="11430"/>
                <a:solidFill>
                  <a:schemeClr val="accent2">
                    <a:lumMod val="75000"/>
                  </a:schemeClr>
                </a:solidFill>
                <a:effectLst>
                  <a:outerShdw blurRad="50800" dist="39000" dir="5460000" algn="tl">
                    <a:srgbClr val="000000">
                      <a:alpha val="38000"/>
                    </a:srgbClr>
                  </a:outerShdw>
                </a:effectLst>
                <a:latin typeface="Yanone Kaffeesatz Bold" pitchFamily="2" charset="0"/>
              </a:rPr>
              <a:t>b</a:t>
            </a:r>
            <a:r>
              <a:rPr lang="en-US" sz="14500" b="1" spc="-300" dirty="0" smtClean="0">
                <a:ln w="11430"/>
                <a:solidFill>
                  <a:schemeClr val="accent2">
                    <a:lumMod val="75000"/>
                  </a:schemeClr>
                </a:solidFill>
                <a:effectLst>
                  <a:outerShdw blurRad="50800" dist="39000" dir="5460000" algn="tl">
                    <a:srgbClr val="000000">
                      <a:alpha val="38000"/>
                    </a:srgbClr>
                  </a:outerShdw>
                </a:effectLst>
                <a:latin typeface="Yanone Kaffeesatz Bold" pitchFamily="2" charset="0"/>
              </a:rPr>
              <a:t>ut, </a:t>
            </a:r>
            <a:endParaRPr lang="en-US" sz="14500" b="1" spc="-300" dirty="0">
              <a:ln w="11430"/>
              <a:solidFill>
                <a:schemeClr val="accent2">
                  <a:lumMod val="75000"/>
                </a:schemeClr>
              </a:solidFill>
              <a:effectLst>
                <a:outerShdw blurRad="50800" dist="39000" dir="5460000" algn="tl">
                  <a:srgbClr val="000000">
                    <a:alpha val="38000"/>
                  </a:srgbClr>
                </a:outerShdw>
              </a:effectLst>
              <a:latin typeface="Yanone Kaffeesatz Bold" pitchFamily="2" charset="0"/>
            </a:endParaRPr>
          </a:p>
        </p:txBody>
      </p:sp>
    </p:spTree>
    <p:extLst>
      <p:ext uri="{BB962C8B-B14F-4D97-AF65-F5344CB8AC3E}">
        <p14:creationId xmlns:p14="http://schemas.microsoft.com/office/powerpoint/2010/main" val="281982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0" y="-315413"/>
            <a:ext cx="9144000" cy="216982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3500" b="1" spc="-300" dirty="0" smtClean="0">
                <a:ln w="11430"/>
                <a:solidFill>
                  <a:srgbClr val="66FF33"/>
                </a:solidFill>
                <a:effectLst>
                  <a:outerShdw blurRad="50800" dist="39000" dir="5460000" algn="tl">
                    <a:srgbClr val="000000">
                      <a:alpha val="38000"/>
                    </a:srgbClr>
                  </a:outerShdw>
                </a:effectLst>
                <a:latin typeface="Yanone Kaffeesatz Bold" pitchFamily="2" charset="0"/>
                <a:cs typeface="+mn-cs"/>
              </a:rPr>
              <a:t>to transform the</a:t>
            </a:r>
            <a:endParaRPr lang="en-US" sz="13500" b="1" spc="-300" dirty="0">
              <a:ln w="11430"/>
              <a:solidFill>
                <a:srgbClr val="66FF33"/>
              </a:solidFill>
              <a:effectLst>
                <a:outerShdw blurRad="50800" dist="39000" dir="5460000" algn="tl">
                  <a:srgbClr val="000000">
                    <a:alpha val="38000"/>
                  </a:srgbClr>
                </a:outerShdw>
              </a:effectLst>
              <a:latin typeface="Yanone Kaffeesatz Bold" pitchFamily="2" charset="0"/>
              <a:cs typeface="+mn-cs"/>
            </a:endParaRPr>
          </a:p>
        </p:txBody>
      </p:sp>
      <p:sp>
        <p:nvSpPr>
          <p:cNvPr id="3" name="Rectangle 2"/>
          <p:cNvSpPr/>
          <p:nvPr/>
        </p:nvSpPr>
        <p:spPr>
          <a:xfrm>
            <a:off x="0" y="914437"/>
            <a:ext cx="9144000" cy="440120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28000" b="1" spc="-3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28000" b="1" spc="-3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4" name="Rectangle 3"/>
          <p:cNvSpPr/>
          <p:nvPr/>
        </p:nvSpPr>
        <p:spPr>
          <a:xfrm>
            <a:off x="35818" y="4005064"/>
            <a:ext cx="9144000" cy="278537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7500" b="1" spc="-300" dirty="0">
                <a:ln w="11430"/>
                <a:solidFill>
                  <a:srgbClr val="FF0000"/>
                </a:solidFill>
                <a:effectLst>
                  <a:outerShdw blurRad="50800" dist="39000" dir="5460000" algn="tl">
                    <a:srgbClr val="000000">
                      <a:alpha val="38000"/>
                    </a:srgbClr>
                  </a:outerShdw>
                </a:effectLst>
                <a:latin typeface="Yanone Kaffeesatz Bold" pitchFamily="2" charset="0"/>
                <a:cs typeface="+mn-cs"/>
              </a:rPr>
              <a:t>i</a:t>
            </a:r>
            <a:r>
              <a:rPr lang="en-US" sz="17500" b="1" spc="-300"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t is not easy</a:t>
            </a:r>
            <a:endParaRPr lang="en-US" sz="17500" b="1" spc="-300"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272027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252536" y="1066834"/>
            <a:ext cx="9540552" cy="317009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0" b="1" dirty="0" smtClean="0">
                <a:ln w="11430"/>
                <a:solidFill>
                  <a:prstClr val="black"/>
                </a:solidFill>
                <a:effectLst>
                  <a:outerShdw blurRad="50800" dist="39000" dir="5460000" algn="tl">
                    <a:srgbClr val="000000">
                      <a:alpha val="38000"/>
                    </a:srgbClr>
                  </a:outerShdw>
                </a:effectLst>
                <a:latin typeface="Chiller" pitchFamily="82" charset="0"/>
                <a:cs typeface="+mn-cs"/>
              </a:rPr>
              <a:t>because...</a:t>
            </a:r>
            <a:endParaRPr lang="en-US" sz="20000" b="1" spc="-300" dirty="0">
              <a:ln w="11430"/>
              <a:solidFill>
                <a:prstClr val="black"/>
              </a:solidFill>
              <a:effectLst>
                <a:outerShdw blurRad="50800" dist="39000" dir="5460000" algn="tl">
                  <a:srgbClr val="000000">
                    <a:alpha val="38000"/>
                  </a:srgbClr>
                </a:outerShdw>
              </a:effectLst>
              <a:latin typeface="Chiller" pitchFamily="82" charset="0"/>
              <a:cs typeface="+mn-cs"/>
            </a:endParaRPr>
          </a:p>
        </p:txBody>
      </p:sp>
    </p:spTree>
    <p:extLst>
      <p:ext uri="{BB962C8B-B14F-4D97-AF65-F5344CB8AC3E}">
        <p14:creationId xmlns:p14="http://schemas.microsoft.com/office/powerpoint/2010/main" val="3360953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err="1" smtClean="0">
                <a:ln>
                  <a:noFill/>
                </a:ln>
                <a:solidFill>
                  <a:srgbClr val="FFC000"/>
                </a:solidFill>
                <a:effectLst/>
                <a:uLnTx/>
                <a:uFillTx/>
                <a:latin typeface="Arial" pitchFamily="34" charset="0"/>
                <a:ea typeface="+mj-ea"/>
                <a:cs typeface="Arial" pitchFamily="34" charset="0"/>
              </a:rPr>
              <a:t>Brazil</a:t>
            </a:r>
            <a:r>
              <a:rPr kumimoji="0" lang="pt-BR" altLang="pt-BR" sz="2400" b="0" i="0" u="none" strike="noStrike" kern="1200" cap="all" spc="0" normalizeH="0" baseline="0" noProof="0" dirty="0" smtClean="0">
                <a:ln>
                  <a:noFill/>
                </a:ln>
                <a:solidFill>
                  <a:srgbClr val="FFC000"/>
                </a:solidFill>
                <a:effectLst/>
                <a:uLnTx/>
                <a:uFillTx/>
                <a:latin typeface="Arial" pitchFamily="34" charset="0"/>
                <a:ea typeface="+mj-ea"/>
                <a:cs typeface="Arial" pitchFamily="34" charset="0"/>
              </a:rPr>
              <a:t> Overview</a:t>
            </a: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Population</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 205 </a:t>
            </a: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million</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(5th </a:t>
            </a: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of</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world);</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Area</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8,514,877 km² (5th </a:t>
            </a: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of</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world);</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Cars</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Sales/</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Year</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 2,5 </a:t>
            </a: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millions</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(6th </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of</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world);</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595959"/>
                </a:solidFill>
                <a:effectLst/>
                <a:uLnTx/>
                <a:uFillTx/>
                <a:latin typeface="Calibri"/>
                <a:ea typeface="+mn-ea"/>
                <a:cs typeface="Arial" pitchFamily="34" charset="0"/>
              </a:rPr>
              <a:t>Brands</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in </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Brazil</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 42;</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Brands</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with</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plant</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in </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Brazil</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23;	</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Dealer</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Network: 4.000 </a:t>
            </a:r>
            <a:r>
              <a:rPr kumimoji="0" lang="pt-BR" sz="2800" b="1" i="0" u="none" strike="noStrike" kern="1200" cap="none" spc="0" normalizeH="0" baseline="0" noProof="0" dirty="0" err="1" smtClean="0">
                <a:ln>
                  <a:noFill/>
                </a:ln>
                <a:solidFill>
                  <a:srgbClr val="595959"/>
                </a:solidFill>
                <a:effectLst/>
                <a:uLnTx/>
                <a:uFillTx/>
                <a:latin typeface="Calibri"/>
                <a:ea typeface="+mn-ea"/>
                <a:cs typeface="Arial" pitchFamily="34" charset="0"/>
              </a:rPr>
              <a:t>Dealerships</a:t>
            </a:r>
            <a:r>
              <a:rPr kumimoji="0" lang="pt-BR" sz="2800" b="1" i="0" u="none" strike="noStrike" kern="1200" cap="none" spc="0" normalizeH="0" baseline="0" noProof="0" dirty="0" smtClean="0">
                <a:ln>
                  <a:noFill/>
                </a:ln>
                <a:solidFill>
                  <a:srgbClr val="595959"/>
                </a:solidFill>
                <a:effectLst/>
                <a:uLnTx/>
                <a:uFillTx/>
                <a:latin typeface="Calibri"/>
                <a:ea typeface="+mn-ea"/>
                <a:cs typeface="Arial" pitchFamily="34" charset="0"/>
              </a:rPr>
              <a:t> </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down)">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down)">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down)">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down)">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wipe(down)">
                                      <p:cBhvr>
                                        <p:cTn id="32" dur="500"/>
                                        <p:tgtEl>
                                          <p:spTgt spid="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Effect transition="in" filter="wipe(down)">
                                      <p:cBhvr>
                                        <p:cTn id="37"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0921"/>
            <a:ext cx="9144000" cy="621708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19900" b="1" spc="-300" dirty="0" smtClean="0">
                <a:ln w="11430"/>
                <a:solidFill>
                  <a:srgbClr val="0000FF"/>
                </a:solidFill>
                <a:effectLst>
                  <a:outerShdw blurRad="50800" dist="39000" dir="5460000" algn="tl">
                    <a:srgbClr val="000000">
                      <a:alpha val="38000"/>
                    </a:srgbClr>
                  </a:outerShdw>
                </a:effectLst>
                <a:latin typeface="Chiller" pitchFamily="82" charset="0"/>
                <a:cs typeface="+mn-cs"/>
              </a:rPr>
              <a:t>“the future </a:t>
            </a:r>
            <a:r>
              <a:rPr lang="en-US" sz="19900" b="1" spc="-300" dirty="0" smtClean="0">
                <a:ln w="11430"/>
                <a:solidFill>
                  <a:srgbClr val="FF0000"/>
                </a:solidFill>
                <a:effectLst>
                  <a:outerShdw blurRad="50800" dist="39000" dir="5460000" algn="tl">
                    <a:srgbClr val="000000">
                      <a:alpha val="38000"/>
                    </a:srgbClr>
                  </a:outerShdw>
                </a:effectLst>
                <a:latin typeface="Chiller" pitchFamily="82" charset="0"/>
                <a:cs typeface="+mn-cs"/>
              </a:rPr>
              <a:t>is</a:t>
            </a:r>
            <a:r>
              <a:rPr lang="en-US" sz="19900" b="1" spc="-300" dirty="0" smtClean="0">
                <a:ln w="11430"/>
                <a:solidFill>
                  <a:srgbClr val="0000FF"/>
                </a:solidFill>
                <a:effectLst>
                  <a:outerShdw blurRad="50800" dist="39000" dir="5460000" algn="tl">
                    <a:srgbClr val="000000">
                      <a:alpha val="38000"/>
                    </a:srgbClr>
                  </a:outerShdw>
                </a:effectLst>
                <a:latin typeface="Chiller" pitchFamily="82" charset="0"/>
                <a:cs typeface="+mn-cs"/>
              </a:rPr>
              <a:t>...</a:t>
            </a:r>
            <a:endParaRPr lang="en-US" sz="23900" b="1" spc="-300" dirty="0">
              <a:ln w="11430"/>
              <a:solidFill>
                <a:srgbClr val="00B050"/>
              </a:solidFill>
              <a:effectLst>
                <a:outerShdw blurRad="50800" dist="39000" dir="5460000" algn="tl">
                  <a:srgbClr val="000000">
                    <a:alpha val="38000"/>
                  </a:srgbClr>
                </a:outerShdw>
              </a:effectLst>
              <a:latin typeface="Chiller" pitchFamily="82" charset="0"/>
              <a:cs typeface="+mn-cs"/>
            </a:endParaRPr>
          </a:p>
        </p:txBody>
      </p:sp>
    </p:spTree>
    <p:extLst>
      <p:ext uri="{BB962C8B-B14F-4D97-AF65-F5344CB8AC3E}">
        <p14:creationId xmlns:p14="http://schemas.microsoft.com/office/powerpoint/2010/main" val="3618934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p:cNvSpPr/>
          <p:nvPr/>
        </p:nvSpPr>
        <p:spPr>
          <a:xfrm>
            <a:off x="-7883" y="383255"/>
            <a:ext cx="9144000" cy="37702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23900" b="1" dirty="0" err="1" smtClean="0">
                <a:ln w="11430"/>
                <a:solidFill>
                  <a:srgbClr val="CC0099"/>
                </a:solidFill>
                <a:effectLst>
                  <a:outerShdw blurRad="50800" dist="39000" dir="5460000" algn="tl">
                    <a:srgbClr val="000000">
                      <a:alpha val="38000"/>
                    </a:srgbClr>
                  </a:outerShdw>
                </a:effectLst>
                <a:latin typeface="Chiller" pitchFamily="82" charset="0"/>
                <a:cs typeface="+mn-cs"/>
              </a:rPr>
              <a:t>execution</a:t>
            </a:r>
            <a:endParaRPr lang="pt-BR" sz="7200" b="1" dirty="0">
              <a:ln w="11430"/>
              <a:solidFill>
                <a:srgbClr val="CC0099"/>
              </a:solidFill>
              <a:effectLst>
                <a:outerShdw blurRad="50800" dist="39000" dir="5460000" algn="tl">
                  <a:srgbClr val="000000">
                    <a:alpha val="38000"/>
                  </a:srgbClr>
                </a:outerShdw>
              </a:effectLst>
              <a:latin typeface="Chiller" pitchFamily="82" charset="0"/>
              <a:cs typeface="+mn-cs"/>
            </a:endParaRPr>
          </a:p>
        </p:txBody>
      </p:sp>
      <p:sp>
        <p:nvSpPr>
          <p:cNvPr id="2" name="Rectangle 1"/>
          <p:cNvSpPr/>
          <p:nvPr/>
        </p:nvSpPr>
        <p:spPr>
          <a:xfrm>
            <a:off x="0" y="-378529"/>
            <a:ext cx="9144000" cy="2400657"/>
          </a:xfrm>
          <a:prstGeom prst="rect">
            <a:avLst/>
          </a:prstGeom>
        </p:spPr>
        <p:txBody>
          <a:bodyPr wrap="square">
            <a:spAutoFit/>
          </a:bodyPr>
          <a:lstStyle/>
          <a:p>
            <a:r>
              <a:rPr lang="pt-BR" sz="15000" b="1" spc="-3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hiller" pitchFamily="82" charset="0"/>
                <a:cs typeface="+mn-cs"/>
              </a:rPr>
              <a:t>...</a:t>
            </a:r>
            <a:r>
              <a:rPr lang="pt-BR" sz="15000" b="1" spc="-30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hiller" pitchFamily="82" charset="0"/>
                <a:cs typeface="+mn-cs"/>
              </a:rPr>
              <a:t>the</a:t>
            </a:r>
            <a:r>
              <a:rPr lang="pt-BR" sz="15000" b="1" spc="-3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hiller" pitchFamily="82" charset="0"/>
                <a:cs typeface="+mn-cs"/>
              </a:rPr>
              <a:t> </a:t>
            </a:r>
            <a:r>
              <a:rPr lang="pt-BR" sz="15000" b="1" spc="-30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hiller" pitchFamily="82" charset="0"/>
                <a:cs typeface="+mn-cs"/>
              </a:rPr>
              <a:t>imperfect</a:t>
            </a:r>
            <a:endParaRPr lang="pt-BR" sz="15000" b="1" spc="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hiller" pitchFamily="82" charset="0"/>
              <a:cs typeface="+mn-cs"/>
            </a:endParaRPr>
          </a:p>
        </p:txBody>
      </p:sp>
      <p:sp>
        <p:nvSpPr>
          <p:cNvPr id="4" name="Rectangle 3"/>
          <p:cNvSpPr/>
          <p:nvPr/>
        </p:nvSpPr>
        <p:spPr>
          <a:xfrm>
            <a:off x="-828600" y="2924952"/>
            <a:ext cx="9144000" cy="221599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pt-BR" sz="13800" b="1" spc="-30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o</a:t>
            </a:r>
            <a:r>
              <a:rPr lang="pt-BR" sz="13800" b="1" spc="-30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f</a:t>
            </a:r>
            <a:r>
              <a:rPr lang="pt-BR" sz="13800" b="1" spc="-3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 </a:t>
            </a:r>
            <a:r>
              <a:rPr lang="pt-BR" sz="13800" b="1" spc="-30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the</a:t>
            </a:r>
            <a:r>
              <a:rPr lang="pt-BR" sz="13800" b="1" spc="-3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 </a:t>
            </a:r>
            <a:r>
              <a:rPr lang="pt-BR" sz="13800" b="1" spc="-30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unkown</a:t>
            </a:r>
            <a:r>
              <a:rPr lang="pt-BR" sz="138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latin typeface="Chiller" pitchFamily="82" charset="0"/>
                <a:cs typeface="+mn-cs"/>
              </a:rPr>
              <a:t>,</a:t>
            </a:r>
            <a:endParaRPr lang="pt-BR" sz="13800" b="1" spc="-3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endParaRPr>
          </a:p>
        </p:txBody>
      </p:sp>
      <p:sp>
        <p:nvSpPr>
          <p:cNvPr id="6" name="Rectangle 5"/>
          <p:cNvSpPr/>
          <p:nvPr/>
        </p:nvSpPr>
        <p:spPr>
          <a:xfrm>
            <a:off x="-306539" y="4117765"/>
            <a:ext cx="9757077" cy="232371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14500" b="1" dirty="0" err="1" smtClean="0">
                <a:ln w="11430"/>
                <a:solidFill>
                  <a:srgbClr val="0000CC"/>
                </a:solidFill>
                <a:effectLst>
                  <a:outerShdw blurRad="50800" dist="39000" dir="5460000" algn="tl">
                    <a:srgbClr val="000000">
                      <a:alpha val="38000"/>
                    </a:srgbClr>
                  </a:outerShdw>
                </a:effectLst>
                <a:latin typeface="Chiller" pitchFamily="82" charset="0"/>
                <a:cs typeface="+mn-cs"/>
              </a:rPr>
              <a:t>at</a:t>
            </a:r>
            <a:r>
              <a:rPr lang="pt-BR" sz="14500" b="1" dirty="0" smtClean="0">
                <a:ln w="11430"/>
                <a:solidFill>
                  <a:srgbClr val="0000CC"/>
                </a:solidFill>
                <a:effectLst>
                  <a:outerShdw blurRad="50800" dist="39000" dir="5460000" algn="tl">
                    <a:srgbClr val="000000">
                      <a:alpha val="38000"/>
                    </a:srgbClr>
                  </a:outerShdw>
                </a:effectLst>
                <a:latin typeface="Chiller" pitchFamily="82" charset="0"/>
                <a:cs typeface="+mn-cs"/>
              </a:rPr>
              <a:t> </a:t>
            </a:r>
            <a:r>
              <a:rPr lang="pt-BR" sz="14500" b="1" dirty="0" err="1" smtClean="0">
                <a:ln w="11430"/>
                <a:solidFill>
                  <a:srgbClr val="0000CC"/>
                </a:solidFill>
                <a:effectLst>
                  <a:outerShdw blurRad="50800" dist="39000" dir="5460000" algn="tl">
                    <a:srgbClr val="000000">
                      <a:alpha val="38000"/>
                    </a:srgbClr>
                  </a:outerShdw>
                </a:effectLst>
                <a:latin typeface="Chiller" pitchFamily="82" charset="0"/>
                <a:cs typeface="+mn-cs"/>
              </a:rPr>
              <a:t>the</a:t>
            </a:r>
            <a:r>
              <a:rPr lang="pt-BR" sz="14500" b="1" dirty="0" smtClean="0">
                <a:ln w="11430"/>
                <a:solidFill>
                  <a:srgbClr val="0000CC"/>
                </a:solidFill>
                <a:effectLst>
                  <a:outerShdw blurRad="50800" dist="39000" dir="5460000" algn="tl">
                    <a:srgbClr val="000000">
                      <a:alpha val="38000"/>
                    </a:srgbClr>
                  </a:outerShdw>
                </a:effectLst>
                <a:latin typeface="Chiller" pitchFamily="82" charset="0"/>
                <a:cs typeface="+mn-cs"/>
              </a:rPr>
              <a:t> </a:t>
            </a:r>
            <a:r>
              <a:rPr lang="pt-BR" sz="14500" b="1" dirty="0" err="1" smtClean="0">
                <a:ln w="11430"/>
                <a:solidFill>
                  <a:srgbClr val="0000CC"/>
                </a:solidFill>
                <a:effectLst>
                  <a:outerShdw blurRad="50800" dist="39000" dir="5460000" algn="tl">
                    <a:srgbClr val="000000">
                      <a:alpha val="38000"/>
                    </a:srgbClr>
                  </a:outerShdw>
                </a:effectLst>
                <a:latin typeface="Chiller" pitchFamily="82" charset="0"/>
                <a:cs typeface="+mn-cs"/>
              </a:rPr>
              <a:t>present</a:t>
            </a:r>
            <a:r>
              <a:rPr lang="pt-BR" sz="14500" b="1" spc="-3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hiller" pitchFamily="82" charset="0"/>
                <a:cs typeface="+mn-cs"/>
              </a:rPr>
              <a:t>.”</a:t>
            </a:r>
            <a:endParaRPr lang="pt-BR" sz="14500" b="1" dirty="0">
              <a:ln w="11430"/>
              <a:solidFill>
                <a:srgbClr val="CC0099"/>
              </a:solidFill>
              <a:effectLst>
                <a:outerShdw blurRad="50800" dist="39000" dir="5460000" algn="tl">
                  <a:srgbClr val="000000">
                    <a:alpha val="38000"/>
                  </a:srgbClr>
                </a:outerShdw>
              </a:effectLst>
              <a:latin typeface="Chiller" pitchFamily="82" charset="0"/>
              <a:cs typeface="+mn-cs"/>
            </a:endParaRPr>
          </a:p>
        </p:txBody>
      </p:sp>
      <p:sp>
        <p:nvSpPr>
          <p:cNvPr id="5" name="CaixaDeTexto 4"/>
          <p:cNvSpPr txBox="1"/>
          <p:nvPr/>
        </p:nvSpPr>
        <p:spPr>
          <a:xfrm>
            <a:off x="5148064" y="6072103"/>
            <a:ext cx="3528392" cy="369332"/>
          </a:xfrm>
          <a:prstGeom prst="rect">
            <a:avLst/>
          </a:prstGeom>
          <a:noFill/>
        </p:spPr>
        <p:txBody>
          <a:bodyPr wrap="square" rtlCol="0">
            <a:spAutoFit/>
          </a:bodyPr>
          <a:lstStyle/>
          <a:p>
            <a:r>
              <a:rPr lang="pt-BR" dirty="0" smtClean="0">
                <a:latin typeface="Bauhaus 93" panose="04030905020B02020C02" pitchFamily="82" charset="0"/>
              </a:rPr>
              <a:t>Prof. Silvio Meira - </a:t>
            </a:r>
            <a:r>
              <a:rPr lang="pt-BR" dirty="0" err="1" smtClean="0">
                <a:latin typeface="Bauhaus 93" panose="04030905020B02020C02" pitchFamily="82" charset="0"/>
              </a:rPr>
              <a:t>Brazil</a:t>
            </a:r>
            <a:endParaRPr lang="pt-BR" dirty="0">
              <a:latin typeface="Bauhaus 93" panose="04030905020B02020C02" pitchFamily="82" charset="0"/>
            </a:endParaRPr>
          </a:p>
        </p:txBody>
      </p:sp>
    </p:spTree>
    <p:extLst>
      <p:ext uri="{BB962C8B-B14F-4D97-AF65-F5344CB8AC3E}">
        <p14:creationId xmlns:p14="http://schemas.microsoft.com/office/powerpoint/2010/main" val="2602203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01874"/>
            <a:ext cx="9144000" cy="216982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3500" b="1" spc="-300" dirty="0" smtClean="0">
                <a:ln w="11430"/>
                <a:solidFill>
                  <a:prstClr val="black"/>
                </a:solidFill>
                <a:effectLst>
                  <a:outerShdw blurRad="50800" dist="39000" dir="5460000" algn="tl">
                    <a:srgbClr val="000000">
                      <a:alpha val="38000"/>
                    </a:srgbClr>
                  </a:outerShdw>
                </a:effectLst>
                <a:latin typeface="Yanone Kaffeesatz Bold" pitchFamily="2" charset="0"/>
                <a:cs typeface="+mn-cs"/>
              </a:rPr>
              <a:t>past</a:t>
            </a:r>
            <a:endParaRPr lang="en-US" sz="13500" b="1" spc="-300" dirty="0">
              <a:ln w="11430"/>
              <a:solidFill>
                <a:prstClr val="black"/>
              </a:solidFill>
              <a:effectLst>
                <a:outerShdw blurRad="50800" dist="39000" dir="5460000" algn="tl">
                  <a:srgbClr val="000000">
                    <a:alpha val="38000"/>
                  </a:srgbClr>
                </a:outerShdw>
              </a:effectLst>
              <a:latin typeface="Yanone Kaffeesatz Bold" pitchFamily="2" charset="0"/>
              <a:cs typeface="+mn-cs"/>
            </a:endParaRPr>
          </a:p>
        </p:txBody>
      </p:sp>
      <p:sp>
        <p:nvSpPr>
          <p:cNvPr id="3" name="Rectangle 2"/>
          <p:cNvSpPr/>
          <p:nvPr/>
        </p:nvSpPr>
        <p:spPr>
          <a:xfrm>
            <a:off x="0" y="2362215"/>
            <a:ext cx="9144000" cy="216982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3500" b="1" spc="-300"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present</a:t>
            </a:r>
            <a:endParaRPr lang="en-US" sz="13500" b="1" spc="-300"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
        <p:nvSpPr>
          <p:cNvPr id="4" name="Rectangle 3"/>
          <p:cNvSpPr/>
          <p:nvPr/>
        </p:nvSpPr>
        <p:spPr>
          <a:xfrm>
            <a:off x="0" y="-609600"/>
            <a:ext cx="9144000" cy="307776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9400" b="1" spc="-3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19400" b="1" spc="-3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5" name="Down Arrow 4"/>
          <p:cNvSpPr/>
          <p:nvPr/>
        </p:nvSpPr>
        <p:spPr>
          <a:xfrm>
            <a:off x="7778939" y="4205107"/>
            <a:ext cx="228600" cy="2057400"/>
          </a:xfrm>
          <a:prstGeom prst="downArrow">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6" name="Rectangle 5"/>
          <p:cNvSpPr/>
          <p:nvPr/>
        </p:nvSpPr>
        <p:spPr>
          <a:xfrm>
            <a:off x="6514815" y="3063991"/>
            <a:ext cx="2756848" cy="1200329"/>
          </a:xfrm>
          <a:prstGeom prst="rect">
            <a:avLst/>
          </a:prstGeom>
          <a:noFill/>
        </p:spPr>
        <p:txBody>
          <a:bodyPr wrap="square">
            <a:spAutoFit/>
          </a:bodyPr>
          <a:lstStyle/>
          <a:p>
            <a:pPr algn="ctr" fontAlgn="auto">
              <a:spcBef>
                <a:spcPts val="0"/>
              </a:spcBef>
              <a:spcAft>
                <a:spcPts val="0"/>
              </a:spcAft>
            </a:pPr>
            <a:r>
              <a:rPr lang="en-US" sz="7200" b="1" dirty="0" smtClean="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history</a:t>
            </a:r>
            <a:endParaRPr lang="en-US" sz="7200" b="1" dirty="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endParaRPr>
          </a:p>
        </p:txBody>
      </p:sp>
      <p:sp>
        <p:nvSpPr>
          <p:cNvPr id="7" name="Down Arrow 6"/>
          <p:cNvSpPr/>
          <p:nvPr/>
        </p:nvSpPr>
        <p:spPr>
          <a:xfrm rot="10800000">
            <a:off x="1205552" y="1163701"/>
            <a:ext cx="228600" cy="2057400"/>
          </a:xfrm>
          <a:prstGeom prst="downArrow">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8" name="Rectangle 7"/>
          <p:cNvSpPr/>
          <p:nvPr/>
        </p:nvSpPr>
        <p:spPr>
          <a:xfrm>
            <a:off x="100652" y="3034375"/>
            <a:ext cx="2438400" cy="1200329"/>
          </a:xfrm>
          <a:prstGeom prst="rect">
            <a:avLst/>
          </a:prstGeom>
          <a:noFill/>
        </p:spPr>
        <p:txBody>
          <a:bodyPr wrap="square">
            <a:spAutoFit/>
          </a:bodyPr>
          <a:lstStyle/>
          <a:p>
            <a:pPr algn="ctr" fontAlgn="auto">
              <a:spcBef>
                <a:spcPts val="0"/>
              </a:spcBef>
              <a:spcAft>
                <a:spcPts val="0"/>
              </a:spcAft>
            </a:pPr>
            <a:r>
              <a:rPr lang="en-US" sz="7200" b="1" dirty="0" err="1" smtClean="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cenarios</a:t>
            </a:r>
            <a:endParaRPr lang="en-US" sz="7200" b="1" dirty="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endParaRPr>
          </a:p>
        </p:txBody>
      </p:sp>
    </p:spTree>
    <p:extLst>
      <p:ext uri="{BB962C8B-B14F-4D97-AF65-F5344CB8AC3E}">
        <p14:creationId xmlns:p14="http://schemas.microsoft.com/office/powerpoint/2010/main" val="31509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45" y="1346675"/>
            <a:ext cx="9144000" cy="307776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9400" b="1" spc="-300"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present</a:t>
            </a:r>
            <a:endParaRPr lang="en-US" sz="19400" b="1" spc="-300"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
        <p:nvSpPr>
          <p:cNvPr id="2" name="Rectangle 1"/>
          <p:cNvSpPr/>
          <p:nvPr/>
        </p:nvSpPr>
        <p:spPr>
          <a:xfrm>
            <a:off x="0" y="4701874"/>
            <a:ext cx="9144000" cy="216982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13500" b="1" spc="-300" dirty="0" smtClean="0">
                <a:ln w="11430"/>
                <a:solidFill>
                  <a:prstClr val="black"/>
                </a:solidFill>
                <a:effectLst>
                  <a:outerShdw blurRad="50800" dist="39000" dir="5460000" algn="tl">
                    <a:srgbClr val="000000">
                      <a:alpha val="38000"/>
                    </a:srgbClr>
                  </a:outerShdw>
                </a:effectLst>
                <a:latin typeface="Yanone Kaffeesatz Bold" pitchFamily="2" charset="0"/>
                <a:cs typeface="+mn-cs"/>
              </a:rPr>
              <a:t>past</a:t>
            </a:r>
            <a:endParaRPr lang="en-US" sz="13500" b="1" spc="-300" dirty="0">
              <a:ln w="11430"/>
              <a:solidFill>
                <a:prstClr val="black"/>
              </a:solidFill>
              <a:effectLst>
                <a:outerShdw blurRad="50800" dist="39000" dir="5460000" algn="tl">
                  <a:srgbClr val="000000">
                    <a:alpha val="38000"/>
                  </a:srgbClr>
                </a:outerShdw>
              </a:effectLst>
              <a:latin typeface="Yanone Kaffeesatz Bold" pitchFamily="2" charset="0"/>
              <a:cs typeface="+mn-cs"/>
            </a:endParaRPr>
          </a:p>
        </p:txBody>
      </p:sp>
      <p:sp>
        <p:nvSpPr>
          <p:cNvPr id="4" name="Rectangle 3"/>
          <p:cNvSpPr/>
          <p:nvPr/>
        </p:nvSpPr>
        <p:spPr>
          <a:xfrm>
            <a:off x="-914400" y="-183741"/>
            <a:ext cx="3200400"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8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48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5" name="Down Arrow 4"/>
          <p:cNvSpPr/>
          <p:nvPr/>
        </p:nvSpPr>
        <p:spPr>
          <a:xfrm>
            <a:off x="4396201" y="3674577"/>
            <a:ext cx="381000" cy="1947415"/>
          </a:xfrm>
          <a:prstGeom prst="downArrow">
            <a:avLst>
              <a:gd name="adj1" fmla="val 50000"/>
              <a:gd name="adj2" fmla="val 220915"/>
            </a:avLst>
          </a:prstGeom>
          <a:solidFill>
            <a:srgbClr val="0000CC"/>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6" name="Rectangle 5"/>
          <p:cNvSpPr/>
          <p:nvPr/>
        </p:nvSpPr>
        <p:spPr>
          <a:xfrm>
            <a:off x="4262872" y="3832263"/>
            <a:ext cx="3124200" cy="1200329"/>
          </a:xfrm>
          <a:prstGeom prst="rect">
            <a:avLst/>
          </a:prstGeom>
          <a:noFill/>
        </p:spPr>
        <p:txBody>
          <a:bodyPr wrap="square">
            <a:spAutoFit/>
          </a:bodyPr>
          <a:lstStyle/>
          <a:p>
            <a:pPr algn="ctr" fontAlgn="auto">
              <a:spcBef>
                <a:spcPts val="0"/>
              </a:spcBef>
              <a:spcAft>
                <a:spcPts val="0"/>
              </a:spcAft>
            </a:pPr>
            <a:r>
              <a:rPr lang="en-US" sz="7200" b="1" dirty="0" smtClean="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history</a:t>
            </a:r>
            <a:endParaRPr lang="en-US" sz="7200" b="1" dirty="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endParaRPr>
          </a:p>
        </p:txBody>
      </p:sp>
      <p:sp>
        <p:nvSpPr>
          <p:cNvPr id="7" name="Down Arrow 6"/>
          <p:cNvSpPr/>
          <p:nvPr/>
        </p:nvSpPr>
        <p:spPr>
          <a:xfrm rot="18935883">
            <a:off x="1361983" y="31596"/>
            <a:ext cx="385130" cy="3010511"/>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9" name="Rectangle 8"/>
          <p:cNvSpPr/>
          <p:nvPr/>
        </p:nvSpPr>
        <p:spPr>
          <a:xfrm>
            <a:off x="642354" y="-183741"/>
            <a:ext cx="3200400"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8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48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10" name="Rectangle 9"/>
          <p:cNvSpPr/>
          <p:nvPr/>
        </p:nvSpPr>
        <p:spPr>
          <a:xfrm>
            <a:off x="2199108" y="-183741"/>
            <a:ext cx="3200400"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8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48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11" name="Rectangle 10"/>
          <p:cNvSpPr/>
          <p:nvPr/>
        </p:nvSpPr>
        <p:spPr>
          <a:xfrm>
            <a:off x="3755862" y="-183741"/>
            <a:ext cx="3200400"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800" smtClean="0">
                <a:ln w="11430"/>
                <a:solidFill>
                  <a:srgbClr val="0000CC"/>
                </a:solidFill>
                <a:effectLst>
                  <a:outerShdw blurRad="50800" dist="39000" dir="5460000" algn="tl">
                    <a:srgbClr val="000000">
                      <a:alpha val="38000"/>
                    </a:srgbClr>
                  </a:outerShdw>
                </a:effectLst>
                <a:latin typeface="Yanone Kaffeesatz Bold" pitchFamily="2" charset="0"/>
                <a:cs typeface="+mn-cs"/>
              </a:rPr>
              <a:t>...</a:t>
            </a:r>
            <a:endParaRPr lang="en-US" sz="48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13" name="Rectangle 12"/>
          <p:cNvSpPr/>
          <p:nvPr/>
        </p:nvSpPr>
        <p:spPr>
          <a:xfrm>
            <a:off x="5312616" y="-183741"/>
            <a:ext cx="3200400"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8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48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14" name="Down Arrow 13"/>
          <p:cNvSpPr/>
          <p:nvPr/>
        </p:nvSpPr>
        <p:spPr>
          <a:xfrm rot="19410485">
            <a:off x="2659666" y="202514"/>
            <a:ext cx="385130" cy="2659767"/>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15" name="Down Arrow 14"/>
          <p:cNvSpPr/>
          <p:nvPr/>
        </p:nvSpPr>
        <p:spPr>
          <a:xfrm rot="20411961">
            <a:off x="3793771" y="418680"/>
            <a:ext cx="385130" cy="2304787"/>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16" name="Down Arrow 15"/>
          <p:cNvSpPr/>
          <p:nvPr/>
        </p:nvSpPr>
        <p:spPr>
          <a:xfrm rot="668008">
            <a:off x="4982428" y="458629"/>
            <a:ext cx="385130" cy="2079747"/>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17" name="Down Arrow 16"/>
          <p:cNvSpPr/>
          <p:nvPr/>
        </p:nvSpPr>
        <p:spPr>
          <a:xfrm rot="1622730">
            <a:off x="6062573" y="392121"/>
            <a:ext cx="385130" cy="2298515"/>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18" name="Down Arrow 17"/>
          <p:cNvSpPr/>
          <p:nvPr/>
        </p:nvSpPr>
        <p:spPr>
          <a:xfrm rot="2171390">
            <a:off x="7408966" y="184988"/>
            <a:ext cx="385130" cy="2635151"/>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8" name="Rectangle 7"/>
          <p:cNvSpPr/>
          <p:nvPr/>
        </p:nvSpPr>
        <p:spPr>
          <a:xfrm>
            <a:off x="2488395" y="919550"/>
            <a:ext cx="4467868" cy="1200329"/>
          </a:xfrm>
          <a:prstGeom prst="rect">
            <a:avLst/>
          </a:prstGeom>
          <a:noFill/>
        </p:spPr>
        <p:txBody>
          <a:bodyPr wrap="square">
            <a:spAutoFit/>
          </a:bodyPr>
          <a:lstStyle/>
          <a:p>
            <a:pPr algn="ctr" fontAlgn="auto">
              <a:spcBef>
                <a:spcPts val="0"/>
              </a:spcBef>
              <a:spcAft>
                <a:spcPts val="0"/>
              </a:spcAft>
              <a:defRPr/>
            </a:pPr>
            <a:r>
              <a:rPr lang="en-US" sz="7200" b="1" dirty="0" smtClean="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possibilities</a:t>
            </a:r>
            <a:endParaRPr lang="en-US" sz="7200" b="1" dirty="0">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endParaRPr>
          </a:p>
        </p:txBody>
      </p:sp>
      <p:sp>
        <p:nvSpPr>
          <p:cNvPr id="12" name="Rectangle 11"/>
          <p:cNvSpPr/>
          <p:nvPr/>
        </p:nvSpPr>
        <p:spPr>
          <a:xfrm>
            <a:off x="6869372" y="-183741"/>
            <a:ext cx="3200400" cy="83099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48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future</a:t>
            </a:r>
            <a:endParaRPr lang="en-US" sz="48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19" name="Down Arrow 18"/>
          <p:cNvSpPr/>
          <p:nvPr/>
        </p:nvSpPr>
        <p:spPr>
          <a:xfrm rot="2547785">
            <a:off x="5737927" y="47777"/>
            <a:ext cx="385130" cy="3219603"/>
          </a:xfrm>
          <a:prstGeom prst="downArrow">
            <a:avLst>
              <a:gd name="adj1" fmla="val 50000"/>
              <a:gd name="adj2" fmla="val 222705"/>
            </a:avLst>
          </a:prstGeom>
          <a:solidFill>
            <a:srgbClr val="0000CC"/>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20" name="Sun 19"/>
          <p:cNvSpPr/>
          <p:nvPr/>
        </p:nvSpPr>
        <p:spPr>
          <a:xfrm>
            <a:off x="3985147" y="2442991"/>
            <a:ext cx="1203110" cy="1389271"/>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21" name="Down Arrow 20"/>
          <p:cNvSpPr/>
          <p:nvPr/>
        </p:nvSpPr>
        <p:spPr>
          <a:xfrm rot="1994050">
            <a:off x="5891302" y="328586"/>
            <a:ext cx="385130" cy="2386419"/>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22" name="Down Arrow 21"/>
          <p:cNvSpPr/>
          <p:nvPr/>
        </p:nvSpPr>
        <p:spPr>
          <a:xfrm rot="2844686">
            <a:off x="5816960" y="139368"/>
            <a:ext cx="385131" cy="2655154"/>
          </a:xfrm>
          <a:prstGeom prst="downArrow">
            <a:avLst>
              <a:gd name="adj1" fmla="val 50000"/>
              <a:gd name="adj2" fmla="val 222705"/>
            </a:avLst>
          </a:prstGeom>
          <a:solidFill>
            <a:schemeClr val="accent6">
              <a:lumMod val="75000"/>
            </a:schemeClr>
          </a:solidFill>
          <a:ln w="317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solidFill>
                <a:prstClr val="white"/>
              </a:solidFill>
            </a:endParaRPr>
          </a:p>
        </p:txBody>
      </p:sp>
      <p:sp>
        <p:nvSpPr>
          <p:cNvPr id="23" name="Rectangle 22"/>
          <p:cNvSpPr/>
          <p:nvPr/>
        </p:nvSpPr>
        <p:spPr>
          <a:xfrm>
            <a:off x="-14112" y="2189475"/>
            <a:ext cx="9144000" cy="156966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9600" b="1" spc="-300"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present</a:t>
            </a:r>
            <a:endParaRPr lang="en-US" sz="9600" b="1" spc="-300"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5050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
                                        <p:tgtEl>
                                          <p:spTgt spid="4"/>
                                        </p:tgtEl>
                                      </p:cBhvr>
                                    </p:animEffect>
                                  </p:childTnLst>
                                </p:cTn>
                              </p:par>
                            </p:childTnLst>
                          </p:cTn>
                        </p:par>
                        <p:par>
                          <p:cTn id="12" fill="hold">
                            <p:stCondLst>
                              <p:cond delay="9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50"/>
                                        <p:tgtEl>
                                          <p:spTgt spid="9"/>
                                        </p:tgtEl>
                                      </p:cBhvr>
                                    </p:animEffect>
                                  </p:childTnLst>
                                </p:cTn>
                              </p:par>
                            </p:childTnLst>
                          </p:cTn>
                        </p:par>
                        <p:par>
                          <p:cTn id="16" fill="hold">
                            <p:stCondLst>
                              <p:cond delay="105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50"/>
                                        <p:tgtEl>
                                          <p:spTgt spid="10"/>
                                        </p:tgtEl>
                                      </p:cBhvr>
                                    </p:animEffect>
                                  </p:childTnLst>
                                </p:cTn>
                              </p:par>
                            </p:childTnLst>
                          </p:cTn>
                        </p:par>
                        <p:par>
                          <p:cTn id="20" fill="hold">
                            <p:stCondLst>
                              <p:cond delay="12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50"/>
                                        <p:tgtEl>
                                          <p:spTgt spid="11"/>
                                        </p:tgtEl>
                                      </p:cBhvr>
                                    </p:animEffect>
                                  </p:childTnLst>
                                </p:cTn>
                              </p:par>
                            </p:childTnLst>
                          </p:cTn>
                        </p:par>
                        <p:par>
                          <p:cTn id="24" fill="hold">
                            <p:stCondLst>
                              <p:cond delay="135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50"/>
                                        <p:tgtEl>
                                          <p:spTgt spid="13"/>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50"/>
                                        <p:tgtEl>
                                          <p:spTgt spid="12"/>
                                        </p:tgtEl>
                                      </p:cBhvr>
                                    </p:animEffect>
                                  </p:childTnLst>
                                </p:cTn>
                              </p:par>
                            </p:childTnLst>
                          </p:cTn>
                        </p:par>
                        <p:par>
                          <p:cTn id="32" fill="hold">
                            <p:stCondLst>
                              <p:cond delay="165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7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100"/>
                                        <p:tgtEl>
                                          <p:spTgt spid="7"/>
                                        </p:tgtEl>
                                      </p:cBhvr>
                                    </p:animEffect>
                                  </p:childTnLst>
                                </p:cTn>
                              </p:par>
                            </p:childTnLst>
                          </p:cTn>
                        </p:par>
                        <p:par>
                          <p:cTn id="41" fill="hold">
                            <p:stCondLst>
                              <p:cond delay="10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100"/>
                                        <p:tgtEl>
                                          <p:spTgt spid="14"/>
                                        </p:tgtEl>
                                      </p:cBhvr>
                                    </p:animEffect>
                                  </p:childTnLst>
                                </p:cTn>
                              </p:par>
                            </p:childTnLst>
                          </p:cTn>
                        </p:par>
                        <p:par>
                          <p:cTn id="45" fill="hold">
                            <p:stCondLst>
                              <p:cond delay="200"/>
                            </p:stCondLst>
                            <p:childTnLst>
                              <p:par>
                                <p:cTn id="46" presetID="22" presetClass="entr" presetSubtype="1"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100"/>
                                        <p:tgtEl>
                                          <p:spTgt spid="15"/>
                                        </p:tgtEl>
                                      </p:cBhvr>
                                    </p:animEffect>
                                  </p:childTnLst>
                                </p:cTn>
                              </p:par>
                            </p:childTnLst>
                          </p:cTn>
                        </p:par>
                        <p:par>
                          <p:cTn id="49" fill="hold">
                            <p:stCondLst>
                              <p:cond delay="300"/>
                            </p:stCondLst>
                            <p:childTnLst>
                              <p:par>
                                <p:cTn id="50" presetID="22" presetClass="entr" presetSubtype="1"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100"/>
                                        <p:tgtEl>
                                          <p:spTgt spid="16"/>
                                        </p:tgtEl>
                                      </p:cBhvr>
                                    </p:animEffect>
                                  </p:childTnLst>
                                </p:cTn>
                              </p:par>
                            </p:childTnLst>
                          </p:cTn>
                        </p:par>
                        <p:par>
                          <p:cTn id="53" fill="hold">
                            <p:stCondLst>
                              <p:cond delay="400"/>
                            </p:stCondLst>
                            <p:childTnLst>
                              <p:par>
                                <p:cTn id="54" presetID="22" presetClass="entr" presetSubtype="1"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up)">
                                      <p:cBhvr>
                                        <p:cTn id="56" dur="100"/>
                                        <p:tgtEl>
                                          <p:spTgt spid="17"/>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1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
                                        <p:tgtEl>
                                          <p:spTgt spid="7"/>
                                        </p:tgtEl>
                                      </p:cBhvr>
                                    </p:animEffect>
                                    <p:set>
                                      <p:cBhvr>
                                        <p:cTn id="70" dur="1" fill="hold">
                                          <p:stCondLst>
                                            <p:cond delay="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
                                        <p:tgtEl>
                                          <p:spTgt spid="14"/>
                                        </p:tgtEl>
                                      </p:cBhvr>
                                    </p:animEffect>
                                    <p:set>
                                      <p:cBhvr>
                                        <p:cTn id="73" dur="1" fill="hold">
                                          <p:stCondLst>
                                            <p:cond delay="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
                                        <p:tgtEl>
                                          <p:spTgt spid="15"/>
                                        </p:tgtEl>
                                      </p:cBhvr>
                                    </p:animEffect>
                                    <p:set>
                                      <p:cBhvr>
                                        <p:cTn id="76" dur="1" fill="hold">
                                          <p:stCondLst>
                                            <p:cond delay="99"/>
                                          </p:stCondLst>
                                        </p:cTn>
                                        <p:tgtEl>
                                          <p:spTgt spid="1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
                                        <p:tgtEl>
                                          <p:spTgt spid="16"/>
                                        </p:tgtEl>
                                      </p:cBhvr>
                                    </p:animEffect>
                                    <p:set>
                                      <p:cBhvr>
                                        <p:cTn id="79" dur="1" fill="hold">
                                          <p:stCondLst>
                                            <p:cond delay="99"/>
                                          </p:stCondLst>
                                        </p:cTn>
                                        <p:tgtEl>
                                          <p:spTgt spid="1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
                                        <p:tgtEl>
                                          <p:spTgt spid="18"/>
                                        </p:tgtEl>
                                      </p:cBhvr>
                                    </p:animEffect>
                                    <p:set>
                                      <p:cBhvr>
                                        <p:cTn id="82" dur="1" fill="hold">
                                          <p:stCondLst>
                                            <p:cond delay="99"/>
                                          </p:stCondLst>
                                        </p:cTn>
                                        <p:tgtEl>
                                          <p:spTgt spid="18"/>
                                        </p:tgtEl>
                                        <p:attrNameLst>
                                          <p:attrName>style.visibility</p:attrName>
                                        </p:attrNameLst>
                                      </p:cBhvr>
                                      <p:to>
                                        <p:strVal val="hidden"/>
                                      </p:to>
                                    </p:set>
                                  </p:childTnLst>
                                </p:cTn>
                              </p:par>
                            </p:childTnLst>
                          </p:cTn>
                        </p:par>
                        <p:par>
                          <p:cTn id="83" fill="hold">
                            <p:stCondLst>
                              <p:cond delay="100"/>
                            </p:stCondLst>
                            <p:childTnLst>
                              <p:par>
                                <p:cTn id="84" presetID="10" presetClass="exit" presetSubtype="0" fill="hold" grpId="1" nodeType="after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par>
                          <p:cTn id="87" fill="hold">
                            <p:stCondLst>
                              <p:cond delay="600"/>
                            </p:stCondLst>
                            <p:childTnLst>
                              <p:par>
                                <p:cTn id="88" presetID="22" presetClass="entr" presetSubtype="1"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up)">
                                      <p:cBhvr>
                                        <p:cTn id="90" dur="500"/>
                                        <p:tgtEl>
                                          <p:spTgt spid="21"/>
                                        </p:tgtEl>
                                      </p:cBhvr>
                                    </p:animEffect>
                                  </p:childTnLst>
                                </p:cTn>
                              </p:par>
                            </p:childTnLst>
                          </p:cTn>
                        </p:par>
                        <p:par>
                          <p:cTn id="91" fill="hold">
                            <p:stCondLst>
                              <p:cond delay="1100"/>
                            </p:stCondLst>
                            <p:childTnLst>
                              <p:par>
                                <p:cTn id="92" presetID="10" presetClass="exit" presetSubtype="0" fill="hold" grpId="1" nodeType="after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childTnLst>
                          </p:cTn>
                        </p:par>
                        <p:par>
                          <p:cTn id="95" fill="hold">
                            <p:stCondLst>
                              <p:cond delay="1600"/>
                            </p:stCondLst>
                            <p:childTnLst>
                              <p:par>
                                <p:cTn id="96" presetID="22" presetClass="entr" presetSubtype="1" fill="hold" grpId="0" nodeType="after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wipe(up)">
                                      <p:cBhvr>
                                        <p:cTn id="98" dur="500"/>
                                        <p:tgtEl>
                                          <p:spTgt spid="22"/>
                                        </p:tgtEl>
                                      </p:cBhvr>
                                    </p:animEffect>
                                  </p:childTnLst>
                                </p:cTn>
                              </p:par>
                            </p:childTnLst>
                          </p:cTn>
                        </p:par>
                        <p:par>
                          <p:cTn id="99" fill="hold">
                            <p:stCondLst>
                              <p:cond delay="2100"/>
                            </p:stCondLst>
                            <p:childTnLst>
                              <p:par>
                                <p:cTn id="100" presetID="10" presetClass="exit" presetSubtype="0" fill="hold" grpId="1" nodeType="afterEffect">
                                  <p:stCondLst>
                                    <p:cond delay="0"/>
                                  </p:stCondLst>
                                  <p:childTnLst>
                                    <p:animEffect transition="out" filter="fade">
                                      <p:cBhvr>
                                        <p:cTn id="101" dur="750"/>
                                        <p:tgtEl>
                                          <p:spTgt spid="22"/>
                                        </p:tgtEl>
                                      </p:cBhvr>
                                    </p:animEffect>
                                    <p:set>
                                      <p:cBhvr>
                                        <p:cTn id="102" dur="1" fill="hold">
                                          <p:stCondLst>
                                            <p:cond delay="749"/>
                                          </p:stCondLst>
                                        </p:cTn>
                                        <p:tgtEl>
                                          <p:spTgt spid="22"/>
                                        </p:tgtEl>
                                        <p:attrNameLst>
                                          <p:attrName>style.visibility</p:attrName>
                                        </p:attrNameLst>
                                      </p:cBhvr>
                                      <p:to>
                                        <p:strVal val="hidden"/>
                                      </p:to>
                                    </p:set>
                                  </p:childTnLst>
                                </p:cTn>
                              </p:par>
                              <p:par>
                                <p:cTn id="103" presetID="22" presetClass="entr" presetSubtype="1"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up)">
                                      <p:cBhvr>
                                        <p:cTn id="105" dur="750"/>
                                        <p:tgtEl>
                                          <p:spTgt spid="19"/>
                                        </p:tgtEl>
                                      </p:cBhvr>
                                    </p:animEffect>
                                  </p:childTnLst>
                                </p:cTn>
                              </p:par>
                            </p:childTnLst>
                          </p:cTn>
                        </p:par>
                        <p:par>
                          <p:cTn id="106" fill="hold">
                            <p:stCondLst>
                              <p:cond delay="2850"/>
                            </p:stCondLst>
                            <p:childTnLst>
                              <p:par>
                                <p:cTn id="107" presetID="22" presetClass="entr" presetSubtype="1" fill="hold" grpId="0" nodeType="after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wipe(up)">
                                      <p:cBhvr>
                                        <p:cTn id="109" dur="500"/>
                                        <p:tgtEl>
                                          <p:spTgt spid="5"/>
                                        </p:tgtEl>
                                      </p:cBhvr>
                                    </p:animEffect>
                                  </p:childTnLst>
                                </p:cTn>
                              </p:par>
                            </p:childTnLst>
                          </p:cTn>
                        </p:par>
                        <p:par>
                          <p:cTn id="110" fill="hold">
                            <p:stCondLst>
                              <p:cond delay="3350"/>
                            </p:stCondLst>
                            <p:childTnLst>
                              <p:par>
                                <p:cTn id="111" presetID="22" presetClass="entr" presetSubtype="1" fill="hold" grpId="0" nodeType="after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wipe(up)">
                                      <p:cBhvr>
                                        <p:cTn id="113" dur="500"/>
                                        <p:tgtEl>
                                          <p:spTgt spid="2"/>
                                        </p:tgtEl>
                                      </p:cBhvr>
                                    </p:animEffect>
                                  </p:childTnLst>
                                </p:cTn>
                              </p:par>
                            </p:childTnLst>
                          </p:cTn>
                        </p:par>
                        <p:par>
                          <p:cTn id="114" fill="hold">
                            <p:stCondLst>
                              <p:cond delay="3850"/>
                            </p:stCondLst>
                            <p:childTnLst>
                              <p:par>
                                <p:cTn id="115" presetID="10" presetClass="entr" presetSubtype="0" fill="hold" grpId="0" nodeType="after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500"/>
                                        <p:tgtEl>
                                          <p:spTgt spid="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500"/>
                                        <p:tgtEl>
                                          <p:spTgt spid="23"/>
                                        </p:tgtEl>
                                      </p:cBhvr>
                                    </p:animEffect>
                                  </p:childTnLst>
                                </p:cTn>
                              </p:par>
                            </p:childTnLst>
                          </p:cTn>
                        </p:par>
                        <p:par>
                          <p:cTn id="121" fill="hold">
                            <p:stCondLst>
                              <p:cond delay="4350"/>
                            </p:stCondLst>
                            <p:childTnLst>
                              <p:par>
                                <p:cTn id="122" presetID="10" presetClass="exit" presetSubtype="0" fill="hold" grpId="1" nodeType="afterEffect">
                                  <p:stCondLst>
                                    <p:cond delay="0"/>
                                  </p:stCondLst>
                                  <p:childTnLst>
                                    <p:animEffect transition="out" filter="fade">
                                      <p:cBhvr>
                                        <p:cTn id="123" dur="500"/>
                                        <p:tgtEl>
                                          <p:spTgt spid="3"/>
                                        </p:tgtEl>
                                      </p:cBhvr>
                                    </p:animEffect>
                                    <p:set>
                                      <p:cBhvr>
                                        <p:cTn id="1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4" grpId="0"/>
      <p:bldP spid="5" grpId="0" animBg="1"/>
      <p:bldP spid="6" grpId="0"/>
      <p:bldP spid="7" grpId="0" animBg="1"/>
      <p:bldP spid="7" grpId="1" animBg="1"/>
      <p:bldP spid="9" grpId="0"/>
      <p:bldP spid="10" grpId="0"/>
      <p:bldP spid="11"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8" grpId="0"/>
      <p:bldP spid="12" grpId="0"/>
      <p:bldP spid="19" grpId="0" animBg="1"/>
      <p:bldP spid="20" grpId="0" animBg="1"/>
      <p:bldP spid="21" grpId="0" animBg="1"/>
      <p:bldP spid="21" grpId="1" animBg="1"/>
      <p:bldP spid="22" grpId="0" animBg="1"/>
      <p:bldP spid="22" grpId="1"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Titolo 1"/>
          <p:cNvSpPr txBox="1">
            <a:spLocks/>
          </p:cNvSpPr>
          <p:nvPr/>
        </p:nvSpPr>
        <p:spPr>
          <a:xfrm>
            <a:off x="268796" y="764704"/>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8500" dirty="0" err="1" smtClean="0">
                <a:latin typeface="Yanone Kaffeesatz" pitchFamily="50" charset="0"/>
              </a:rPr>
              <a:t>What’s</a:t>
            </a:r>
            <a:r>
              <a:rPr lang="pt-BR" sz="8500" dirty="0" smtClean="0">
                <a:latin typeface="Yanone Kaffeesatz" pitchFamily="50" charset="0"/>
              </a:rPr>
              <a:t> </a:t>
            </a:r>
            <a:r>
              <a:rPr lang="pt-BR" sz="8500" dirty="0" err="1" smtClean="0">
                <a:latin typeface="Yanone Kaffeesatz" pitchFamily="50" charset="0"/>
              </a:rPr>
              <a:t>the</a:t>
            </a:r>
            <a:r>
              <a:rPr lang="pt-BR" sz="8500" dirty="0" smtClean="0">
                <a:latin typeface="Yanone Kaffeesatz" pitchFamily="50" charset="0"/>
              </a:rPr>
              <a:t> future </a:t>
            </a:r>
            <a:r>
              <a:rPr lang="pt-BR" sz="8500" dirty="0" err="1" smtClean="0">
                <a:latin typeface="Yanone Kaffeesatz" pitchFamily="50" charset="0"/>
              </a:rPr>
              <a:t>of</a:t>
            </a:r>
            <a:r>
              <a:rPr lang="pt-BR" sz="8500" dirty="0" smtClean="0">
                <a:latin typeface="Yanone Kaffeesatz" pitchFamily="50" charset="0"/>
              </a:rPr>
              <a:t> </a:t>
            </a:r>
            <a:r>
              <a:rPr lang="pt-BR" sz="8500" dirty="0" err="1" smtClean="0">
                <a:latin typeface="Yanone Kaffeesatz" pitchFamily="50" charset="0"/>
              </a:rPr>
              <a:t>the</a:t>
            </a:r>
            <a:r>
              <a:rPr lang="pt-BR" sz="8500" dirty="0" smtClean="0">
                <a:latin typeface="Yanone Kaffeesatz" pitchFamily="50" charset="0"/>
              </a:rPr>
              <a:t> </a:t>
            </a:r>
            <a:r>
              <a:rPr lang="pt-BR" sz="8500" dirty="0" err="1" smtClean="0">
                <a:latin typeface="Yanone Kaffeesatz" pitchFamily="50" charset="0"/>
              </a:rPr>
              <a:t>automotive</a:t>
            </a:r>
            <a:r>
              <a:rPr lang="pt-BR" sz="8500" dirty="0" smtClean="0">
                <a:latin typeface="Yanone Kaffeesatz" pitchFamily="50" charset="0"/>
              </a:rPr>
              <a:t> </a:t>
            </a:r>
            <a:r>
              <a:rPr lang="pt-BR" sz="8500" dirty="0" err="1" smtClean="0">
                <a:latin typeface="Yanone Kaffeesatz" pitchFamily="50" charset="0"/>
              </a:rPr>
              <a:t>distribution</a:t>
            </a:r>
            <a:r>
              <a:rPr lang="pt-BR" sz="8500" dirty="0" smtClean="0">
                <a:latin typeface="Yanone Kaffeesatz" pitchFamily="50" charset="0"/>
              </a:rPr>
              <a:t> system?</a:t>
            </a:r>
            <a:endParaRPr kumimoji="0" lang="pt-BR" sz="8500" b="0" i="0" u="none" strike="noStrike" kern="1200" cap="all" spc="0" normalizeH="0" baseline="0" noProof="0" dirty="0">
              <a:ln>
                <a:noFill/>
              </a:ln>
              <a:solidFill>
                <a:srgbClr val="F47721"/>
              </a:solidFill>
              <a:effectLst/>
              <a:uLnTx/>
              <a:uFillTx/>
              <a:latin typeface="Yanone Kaffeesatz" pitchFamily="50" charset="0"/>
            </a:endParaRP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55048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Titolo 1"/>
          <p:cNvSpPr txBox="1">
            <a:spLocks/>
          </p:cNvSpPr>
          <p:nvPr/>
        </p:nvSpPr>
        <p:spPr>
          <a:xfrm>
            <a:off x="268796" y="764704"/>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8500" dirty="0" err="1" smtClean="0">
                <a:solidFill>
                  <a:srgbClr val="00B0F0"/>
                </a:solidFill>
                <a:latin typeface="Yanone Kaffeesatz" pitchFamily="50" charset="0"/>
              </a:rPr>
              <a:t>How</a:t>
            </a:r>
            <a:r>
              <a:rPr lang="pt-BR" sz="8500" dirty="0" smtClean="0">
                <a:solidFill>
                  <a:srgbClr val="00B0F0"/>
                </a:solidFill>
                <a:latin typeface="Yanone Kaffeesatz" pitchFamily="50" charset="0"/>
              </a:rPr>
              <a:t> </a:t>
            </a:r>
            <a:r>
              <a:rPr lang="pt-BR" sz="8500" dirty="0" err="1" smtClean="0">
                <a:solidFill>
                  <a:srgbClr val="00B0F0"/>
                </a:solidFill>
                <a:latin typeface="Yanone Kaffeesatz" pitchFamily="50" charset="0"/>
              </a:rPr>
              <a:t>the</a:t>
            </a:r>
            <a:r>
              <a:rPr lang="pt-BR" sz="8500" dirty="0" smtClean="0">
                <a:solidFill>
                  <a:srgbClr val="00B0F0"/>
                </a:solidFill>
                <a:latin typeface="Yanone Kaffeesatz" pitchFamily="50" charset="0"/>
              </a:rPr>
              <a:t> new digital world </a:t>
            </a:r>
            <a:r>
              <a:rPr lang="pt-BR" sz="8500" dirty="0" err="1" smtClean="0">
                <a:solidFill>
                  <a:srgbClr val="00B0F0"/>
                </a:solidFill>
                <a:latin typeface="Yanone Kaffeesatz" pitchFamily="50" charset="0"/>
              </a:rPr>
              <a:t>would</a:t>
            </a:r>
            <a:r>
              <a:rPr lang="pt-BR" sz="8500" dirty="0" smtClean="0">
                <a:solidFill>
                  <a:srgbClr val="00B0F0"/>
                </a:solidFill>
                <a:latin typeface="Yanone Kaffeesatz" pitchFamily="50" charset="0"/>
              </a:rPr>
              <a:t> </a:t>
            </a:r>
            <a:r>
              <a:rPr lang="pt-BR" sz="8500" dirty="0" err="1" smtClean="0">
                <a:solidFill>
                  <a:srgbClr val="00B0F0"/>
                </a:solidFill>
                <a:latin typeface="Yanone Kaffeesatz" pitchFamily="50" charset="0"/>
              </a:rPr>
              <a:t>impact</a:t>
            </a:r>
            <a:r>
              <a:rPr lang="pt-BR" sz="8500" dirty="0" smtClean="0">
                <a:solidFill>
                  <a:srgbClr val="00B0F0"/>
                </a:solidFill>
                <a:latin typeface="Yanone Kaffeesatz" pitchFamily="50" charset="0"/>
              </a:rPr>
              <a:t> </a:t>
            </a:r>
            <a:r>
              <a:rPr lang="pt-BR" sz="8500" dirty="0" err="1" smtClean="0">
                <a:solidFill>
                  <a:srgbClr val="00B0F0"/>
                </a:solidFill>
                <a:latin typeface="Yanone Kaffeesatz" pitchFamily="50" charset="0"/>
              </a:rPr>
              <a:t>this</a:t>
            </a:r>
            <a:r>
              <a:rPr lang="pt-BR" sz="8500" dirty="0" smtClean="0">
                <a:solidFill>
                  <a:srgbClr val="00B0F0"/>
                </a:solidFill>
                <a:latin typeface="Yanone Kaffeesatz" pitchFamily="50" charset="0"/>
              </a:rPr>
              <a:t> system?</a:t>
            </a:r>
            <a:endParaRPr kumimoji="0" lang="pt-BR" sz="8500" b="0" i="0" u="none" strike="noStrike" kern="1200" cap="all" spc="0" normalizeH="0" baseline="0" noProof="0" dirty="0">
              <a:ln>
                <a:noFill/>
              </a:ln>
              <a:solidFill>
                <a:srgbClr val="00B0F0"/>
              </a:solidFill>
              <a:effectLst/>
              <a:uLnTx/>
              <a:uFillTx/>
              <a:latin typeface="Yanone Kaffeesatz" pitchFamily="50" charset="0"/>
            </a:endParaRP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6247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90800"/>
            <a:ext cx="9144000" cy="1446550"/>
          </a:xfrm>
          <a:prstGeom prst="rect">
            <a:avLst/>
          </a:prstGeom>
          <a:noFill/>
        </p:spPr>
        <p:txBody>
          <a:bodyPr wrap="square" lIns="91440" tIns="45720" rIns="91440" bIns="45720">
            <a:spAutoFit/>
          </a:bodyPr>
          <a:lstStyle/>
          <a:p>
            <a:pPr algn="ctr"/>
            <a:r>
              <a:rPr lang="en-US" sz="8800" b="1" dirty="0" smtClean="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Yanone Kaffeesatz Bold" panose="02000000000000000000" pitchFamily="2" charset="0"/>
                <a:cs typeface="+mn-cs"/>
              </a:rPr>
              <a:t>In the last 5 decades...</a:t>
            </a:r>
            <a:endParaRPr lang="en-US" sz="4800" b="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Yanone Kaffeesatz Bold" panose="02000000000000000000" pitchFamily="2" charset="0"/>
              <a:cs typeface="+mn-cs"/>
            </a:endParaRPr>
          </a:p>
        </p:txBody>
      </p:sp>
    </p:spTree>
    <p:extLst>
      <p:ext uri="{BB962C8B-B14F-4D97-AF65-F5344CB8AC3E}">
        <p14:creationId xmlns:p14="http://schemas.microsoft.com/office/powerpoint/2010/main" val="395951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5" y="3429000"/>
            <a:ext cx="9054951" cy="489878"/>
          </a:xfrm>
          <a:prstGeom prst="rect">
            <a:avLst/>
          </a:prstGeom>
          <a:noFill/>
        </p:spPr>
        <p:txBody>
          <a:bodyPr wrap="square" lIns="91440" tIns="45720" rIns="91440" bIns="45720">
            <a:spAutoFit/>
          </a:bodyPr>
          <a:lstStyle/>
          <a:p>
            <a:pPr algn="ctr">
              <a:lnSpc>
                <a:spcPts val="3100"/>
              </a:lnSpc>
            </a:pPr>
            <a:r>
              <a:rPr lang="en-US" sz="9600" b="1" dirty="0" smtClean="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Yanone Kaffeesatz Bold" panose="02000000000000000000" pitchFamily="2" charset="0"/>
                <a:cs typeface="+mn-cs"/>
              </a:rPr>
              <a:t>we all pass through ...</a:t>
            </a:r>
            <a:endParaRPr lang="en-US" sz="5400" b="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Yanone Kaffeesatz Bold" panose="02000000000000000000" pitchFamily="2" charset="0"/>
              <a:cs typeface="+mn-cs"/>
            </a:endParaRPr>
          </a:p>
        </p:txBody>
      </p:sp>
    </p:spTree>
    <p:extLst>
      <p:ext uri="{BB962C8B-B14F-4D97-AF65-F5344CB8AC3E}">
        <p14:creationId xmlns:p14="http://schemas.microsoft.com/office/powerpoint/2010/main" val="170326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5" name="Rectangle 4"/>
          <p:cNvSpPr/>
          <p:nvPr/>
        </p:nvSpPr>
        <p:spPr>
          <a:xfrm>
            <a:off x="-19565" y="-243408"/>
            <a:ext cx="9144000" cy="2015936"/>
          </a:xfrm>
          <a:prstGeom prst="rect">
            <a:avLst/>
          </a:prstGeom>
          <a:noFill/>
        </p:spPr>
        <p:txBody>
          <a:bodyPr wrap="square">
            <a:spAutoFit/>
          </a:bodyPr>
          <a:lstStyle/>
          <a:p>
            <a:pPr algn="ctr" fontAlgn="auto">
              <a:spcBef>
                <a:spcPts val="0"/>
              </a:spcBef>
              <a:spcAft>
                <a:spcPts val="0"/>
              </a:spcAft>
              <a:defRPr/>
            </a:pPr>
            <a:r>
              <a:rPr lang="en-US" sz="12500" b="1" dirty="0" smtClean="0">
                <a:ln w="17780" cmpd="sng">
                  <a:solidFill>
                    <a:srgbClr val="FFFFFF"/>
                  </a:solidFill>
                  <a:prstDash val="solid"/>
                  <a:miter lim="800000"/>
                </a:ln>
                <a:solidFill>
                  <a:prstClr val="black"/>
                </a:solidFill>
                <a:effectLst>
                  <a:outerShdw blurRad="50800" algn="tl" rotWithShape="0">
                    <a:srgbClr val="000000"/>
                  </a:outerShdw>
                </a:effectLst>
                <a:latin typeface="Yanone Kaffeesatz Bold" pitchFamily="2" charset="0"/>
                <a:cs typeface="+mn-cs"/>
              </a:rPr>
              <a:t>5 waves of</a:t>
            </a:r>
            <a:endParaRPr lang="en-US" sz="12500" b="1" dirty="0">
              <a:ln w="17780" cmpd="sng">
                <a:solidFill>
                  <a:srgbClr val="FFFFFF"/>
                </a:solidFill>
                <a:prstDash val="solid"/>
                <a:miter lim="800000"/>
              </a:ln>
              <a:solidFill>
                <a:prstClr val="black"/>
              </a:solidFill>
              <a:effectLst>
                <a:outerShdw blurRad="50800" algn="tl" rotWithShape="0">
                  <a:srgbClr val="000000"/>
                </a:outerShdw>
              </a:effectLst>
              <a:latin typeface="Yanone Kaffeesatz Bold" pitchFamily="2" charset="0"/>
              <a:cs typeface="+mn-cs"/>
            </a:endParaRPr>
          </a:p>
        </p:txBody>
      </p:sp>
      <p:sp>
        <p:nvSpPr>
          <p:cNvPr id="4" name="Rectangle 3"/>
          <p:cNvSpPr/>
          <p:nvPr/>
        </p:nvSpPr>
        <p:spPr>
          <a:xfrm>
            <a:off x="-252536" y="836712"/>
            <a:ext cx="9144000" cy="370870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3500" spc="-300" dirty="0" smtClean="0">
                <a:ln w="11430"/>
                <a:solidFill>
                  <a:srgbClr val="0000CC"/>
                </a:solidFill>
                <a:effectLst>
                  <a:outerShdw blurRad="50800" dist="39000" dir="5460000" algn="tl">
                    <a:srgbClr val="000000">
                      <a:alpha val="38000"/>
                    </a:srgbClr>
                  </a:outerShdw>
                </a:effectLst>
                <a:latin typeface="Yanone Kaffeesatz Bold" pitchFamily="2" charset="0"/>
                <a:cs typeface="+mn-cs"/>
              </a:rPr>
              <a:t>digital</a:t>
            </a:r>
            <a:endParaRPr lang="en-US" sz="23500" spc="-300"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6" name="Rectangle 5"/>
          <p:cNvSpPr/>
          <p:nvPr/>
        </p:nvSpPr>
        <p:spPr>
          <a:xfrm>
            <a:off x="-4115" y="5728745"/>
            <a:ext cx="9139989" cy="489878"/>
          </a:xfrm>
          <a:prstGeom prst="rect">
            <a:avLst/>
          </a:prstGeom>
          <a:noFill/>
        </p:spPr>
        <p:txBody>
          <a:bodyPr wrap="square" lIns="91440" tIns="45720" rIns="91440" bIns="45720">
            <a:spAutoFit/>
          </a:bodyPr>
          <a:lstStyle/>
          <a:p>
            <a:pPr algn="ctr">
              <a:lnSpc>
                <a:spcPts val="3100"/>
              </a:lnSpc>
            </a:pPr>
            <a:r>
              <a:rPr lang="en-US" sz="25000" b="1" dirty="0" err="1" smtClean="0">
                <a:ln w="76200">
                  <a:solidFill>
                    <a:srgbClr val="0000CC"/>
                  </a:solidFill>
                  <a:prstDash val="solid"/>
                  <a:miter lim="800000"/>
                </a:ln>
                <a:solidFill>
                  <a:srgbClr val="FFFF00"/>
                </a:solidFill>
                <a:effectLst>
                  <a:outerShdw blurRad="25500" dist="23000" dir="7020000" algn="tl">
                    <a:srgbClr val="000000">
                      <a:alpha val="50000"/>
                    </a:srgbClr>
                  </a:outerShdw>
                </a:effectLst>
                <a:latin typeface="Yanone Kaffeesatz Bold" panose="02000000000000000000" pitchFamily="2" charset="0"/>
                <a:cs typeface="+mn-cs"/>
              </a:rPr>
              <a:t>inovation</a:t>
            </a:r>
            <a:endParaRPr lang="en-US" sz="25000" b="1" dirty="0">
              <a:ln w="76200">
                <a:solidFill>
                  <a:srgbClr val="0000CC"/>
                </a:solidFill>
                <a:prstDash val="solid"/>
                <a:miter lim="800000"/>
              </a:ln>
              <a:solidFill>
                <a:srgbClr val="FFFF00"/>
              </a:solidFill>
              <a:effectLst>
                <a:outerShdw blurRad="25500" dist="23000" dir="7020000" algn="tl">
                  <a:srgbClr val="000000">
                    <a:alpha val="50000"/>
                  </a:srgbClr>
                </a:outerShdw>
              </a:effectLst>
              <a:latin typeface="Yanone Kaffeesatz Bold" panose="02000000000000000000" pitchFamily="2" charset="0"/>
              <a:cs typeface="+mn-cs"/>
            </a:endParaRPr>
          </a:p>
        </p:txBody>
      </p:sp>
    </p:spTree>
    <p:extLst>
      <p:ext uri="{BB962C8B-B14F-4D97-AF65-F5344CB8AC3E}">
        <p14:creationId xmlns:p14="http://schemas.microsoft.com/office/powerpoint/2010/main" val="2457156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Rectangle 3"/>
          <p:cNvSpPr/>
          <p:nvPr/>
        </p:nvSpPr>
        <p:spPr>
          <a:xfrm>
            <a:off x="-1752600" y="3879856"/>
            <a:ext cx="9144000"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4400" b="1" spc="-225">
                <a:ln w="11430"/>
                <a:solidFill>
                  <a:srgbClr val="EEECE1">
                    <a:lumMod val="50000"/>
                  </a:srgbClr>
                </a:solidFill>
                <a:effectLst>
                  <a:outerShdw blurRad="50800" dist="39000" dir="5460000" algn="tl">
                    <a:srgbClr val="000000">
                      <a:alpha val="38000"/>
                    </a:srgbClr>
                  </a:outerShdw>
                </a:effectLst>
                <a:latin typeface="Yanone Kaffeesatz Thin" panose="02000000000000000000" pitchFamily="2" charset="0"/>
                <a:cs typeface="+mn-cs"/>
              </a:rPr>
              <a:t>social</a:t>
            </a:r>
          </a:p>
        </p:txBody>
      </p:sp>
      <p:grpSp>
        <p:nvGrpSpPr>
          <p:cNvPr id="18" name="Group 17"/>
          <p:cNvGrpSpPr/>
          <p:nvPr/>
        </p:nvGrpSpPr>
        <p:grpSpPr>
          <a:xfrm>
            <a:off x="18652" y="-173856"/>
            <a:ext cx="9144000" cy="1677381"/>
            <a:chOff x="15240" y="-172506"/>
            <a:chExt cx="9144000" cy="1677380"/>
          </a:xfrm>
        </p:grpSpPr>
        <p:sp>
          <p:nvSpPr>
            <p:cNvPr id="2" name="Rectangle 1"/>
            <p:cNvSpPr/>
            <p:nvPr/>
          </p:nvSpPr>
          <p:spPr>
            <a:xfrm>
              <a:off x="15240" y="-118645"/>
              <a:ext cx="1754006" cy="1569659"/>
            </a:xfrm>
            <a:prstGeom prst="rect">
              <a:avLst/>
            </a:prstGeom>
          </p:spPr>
          <p:txBody>
            <a:bodyPr wrap="none">
              <a:spAutoFit/>
            </a:bodyPr>
            <a:lstStyle/>
            <a:p>
              <a:pPr fontAlgn="auto">
                <a:spcBef>
                  <a:spcPts val="0"/>
                </a:spcBef>
                <a:spcAft>
                  <a:spcPts val="0"/>
                </a:spcAft>
              </a:pPr>
              <a:r>
                <a:rPr lang="en-US" sz="9600" b="1">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70's</a:t>
              </a:r>
              <a:endParaRPr lang="pt-BR" b="1">
                <a:ln w="6600">
                  <a:solidFill>
                    <a:srgbClr val="C0504D"/>
                  </a:solidFill>
                  <a:prstDash val="solid"/>
                </a:ln>
                <a:solidFill>
                  <a:srgbClr val="FFFFFF"/>
                </a:solidFill>
                <a:effectLst>
                  <a:outerShdw dist="38100" dir="2700000" algn="tl" rotWithShape="0">
                    <a:srgbClr val="C0504D"/>
                  </a:outerShdw>
                </a:effectLst>
                <a:latin typeface="Calibri"/>
                <a:cs typeface="+mn-cs"/>
              </a:endParaRPr>
            </a:p>
          </p:txBody>
        </p:sp>
        <p:sp>
          <p:nvSpPr>
            <p:cNvPr id="5" name="Rectangle 4"/>
            <p:cNvSpPr/>
            <p:nvPr/>
          </p:nvSpPr>
          <p:spPr>
            <a:xfrm>
              <a:off x="15240" y="-172506"/>
              <a:ext cx="9144000" cy="167738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10300" b="1">
                  <a:ln w="11430"/>
                  <a:solidFill>
                    <a:prstClr val="black"/>
                  </a:solidFill>
                  <a:effectLst>
                    <a:outerShdw blurRad="50800" dist="39000" dir="5460000" algn="tl">
                      <a:srgbClr val="000000">
                        <a:alpha val="38000"/>
                      </a:srgbClr>
                    </a:outerShdw>
                  </a:effectLst>
                  <a:latin typeface="Yanone Kaffeesatz Bold" pitchFamily="2" charset="0"/>
                  <a:cs typeface="+mn-cs"/>
                </a:rPr>
                <a:t>hardware</a:t>
              </a:r>
            </a:p>
          </p:txBody>
        </p:sp>
      </p:grpSp>
      <p:grpSp>
        <p:nvGrpSpPr>
          <p:cNvPr id="17" name="Group 16"/>
          <p:cNvGrpSpPr/>
          <p:nvPr/>
        </p:nvGrpSpPr>
        <p:grpSpPr>
          <a:xfrm>
            <a:off x="18652" y="1179933"/>
            <a:ext cx="9144000" cy="1677381"/>
            <a:chOff x="15240" y="970494"/>
            <a:chExt cx="9144000" cy="1677380"/>
          </a:xfrm>
        </p:grpSpPr>
        <p:sp>
          <p:nvSpPr>
            <p:cNvPr id="6" name="Rectangle 5"/>
            <p:cNvSpPr/>
            <p:nvPr/>
          </p:nvSpPr>
          <p:spPr>
            <a:xfrm>
              <a:off x="15240" y="1024355"/>
              <a:ext cx="1754006" cy="1569659"/>
            </a:xfrm>
            <a:prstGeom prst="rect">
              <a:avLst/>
            </a:prstGeom>
          </p:spPr>
          <p:txBody>
            <a:bodyPr wrap="none">
              <a:spAutoFit/>
            </a:bodyPr>
            <a:lstStyle/>
            <a:p>
              <a:pPr fontAlgn="auto">
                <a:spcBef>
                  <a:spcPts val="0"/>
                </a:spcBef>
                <a:spcAft>
                  <a:spcPts val="0"/>
                </a:spcAft>
              </a:pPr>
              <a:r>
                <a:rPr lang="en-US" sz="9600" b="1">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80's</a:t>
              </a:r>
              <a:endParaRPr lang="pt-BR" b="1">
                <a:ln w="6600">
                  <a:solidFill>
                    <a:srgbClr val="C0504D"/>
                  </a:solidFill>
                  <a:prstDash val="solid"/>
                </a:ln>
                <a:solidFill>
                  <a:srgbClr val="FFFFFF"/>
                </a:solidFill>
                <a:effectLst>
                  <a:outerShdw dist="38100" dir="2700000" algn="tl" rotWithShape="0">
                    <a:srgbClr val="C0504D"/>
                  </a:outerShdw>
                </a:effectLst>
                <a:latin typeface="Calibri"/>
                <a:cs typeface="+mn-cs"/>
              </a:endParaRPr>
            </a:p>
          </p:txBody>
        </p:sp>
        <p:sp>
          <p:nvSpPr>
            <p:cNvPr id="7" name="Rectangle 6"/>
            <p:cNvSpPr/>
            <p:nvPr/>
          </p:nvSpPr>
          <p:spPr>
            <a:xfrm>
              <a:off x="15240" y="970494"/>
              <a:ext cx="9144000" cy="167738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10300" b="1">
                  <a:ln w="11430"/>
                  <a:solidFill>
                    <a:srgbClr val="990099"/>
                  </a:solidFill>
                  <a:effectLst>
                    <a:outerShdw blurRad="50800" dist="39000" dir="5460000" algn="tl">
                      <a:srgbClr val="000000">
                        <a:alpha val="38000"/>
                      </a:srgbClr>
                    </a:outerShdw>
                  </a:effectLst>
                  <a:latin typeface="Yanone Kaffeesatz Bold" pitchFamily="2" charset="0"/>
                  <a:cs typeface="+mn-cs"/>
                </a:rPr>
                <a:t>software</a:t>
              </a:r>
            </a:p>
          </p:txBody>
        </p:sp>
      </p:grpSp>
      <p:grpSp>
        <p:nvGrpSpPr>
          <p:cNvPr id="16" name="Group 15"/>
          <p:cNvGrpSpPr/>
          <p:nvPr/>
        </p:nvGrpSpPr>
        <p:grpSpPr>
          <a:xfrm>
            <a:off x="18652" y="2533725"/>
            <a:ext cx="9144000" cy="1677381"/>
            <a:chOff x="15240" y="2209800"/>
            <a:chExt cx="9144000" cy="1677380"/>
          </a:xfrm>
        </p:grpSpPr>
        <p:sp>
          <p:nvSpPr>
            <p:cNvPr id="8" name="Rectangle 7"/>
            <p:cNvSpPr/>
            <p:nvPr/>
          </p:nvSpPr>
          <p:spPr>
            <a:xfrm>
              <a:off x="15240" y="2263661"/>
              <a:ext cx="1754006" cy="1569659"/>
            </a:xfrm>
            <a:prstGeom prst="rect">
              <a:avLst/>
            </a:prstGeom>
          </p:spPr>
          <p:txBody>
            <a:bodyPr wrap="none">
              <a:spAutoFit/>
            </a:bodyPr>
            <a:lstStyle/>
            <a:p>
              <a:pPr fontAlgn="auto">
                <a:spcBef>
                  <a:spcPts val="0"/>
                </a:spcBef>
                <a:spcAft>
                  <a:spcPts val="0"/>
                </a:spcAft>
              </a:pPr>
              <a:r>
                <a:rPr lang="en-US" sz="9600" b="1">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90's</a:t>
              </a:r>
              <a:endParaRPr lang="pt-BR" b="1">
                <a:ln w="6600">
                  <a:solidFill>
                    <a:srgbClr val="C0504D"/>
                  </a:solidFill>
                  <a:prstDash val="solid"/>
                </a:ln>
                <a:solidFill>
                  <a:srgbClr val="FFFFFF"/>
                </a:solidFill>
                <a:effectLst>
                  <a:outerShdw dist="38100" dir="2700000" algn="tl" rotWithShape="0">
                    <a:srgbClr val="C0504D"/>
                  </a:outerShdw>
                </a:effectLst>
                <a:latin typeface="Calibri"/>
                <a:cs typeface="+mn-cs"/>
              </a:endParaRPr>
            </a:p>
          </p:txBody>
        </p:sp>
        <p:sp>
          <p:nvSpPr>
            <p:cNvPr id="9" name="Rectangle 8"/>
            <p:cNvSpPr/>
            <p:nvPr/>
          </p:nvSpPr>
          <p:spPr>
            <a:xfrm>
              <a:off x="15240" y="2209800"/>
              <a:ext cx="9144000" cy="167738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10300" b="1" dirty="0" smtClean="0">
                  <a:ln w="11430"/>
                  <a:solidFill>
                    <a:srgbClr val="291FEF"/>
                  </a:solidFill>
                  <a:effectLst>
                    <a:outerShdw blurRad="50800" dist="39000" dir="5460000" algn="tl">
                      <a:srgbClr val="000000">
                        <a:alpha val="38000"/>
                      </a:srgbClr>
                    </a:outerShdw>
                  </a:effectLst>
                  <a:latin typeface="Yanone Kaffeesatz Bold" pitchFamily="2" charset="0"/>
                  <a:cs typeface="+mn-cs"/>
                </a:rPr>
                <a:t>network</a:t>
              </a:r>
              <a:endParaRPr lang="en-US" sz="10300" b="1" dirty="0">
                <a:ln w="11430"/>
                <a:solidFill>
                  <a:srgbClr val="291FEF"/>
                </a:solidFill>
                <a:effectLst>
                  <a:outerShdw blurRad="50800" dist="39000" dir="5460000" algn="tl">
                    <a:srgbClr val="000000">
                      <a:alpha val="38000"/>
                    </a:srgbClr>
                  </a:outerShdw>
                </a:effectLst>
                <a:latin typeface="Yanone Kaffeesatz Bold" pitchFamily="2" charset="0"/>
                <a:cs typeface="+mn-cs"/>
              </a:endParaRPr>
            </a:p>
          </p:txBody>
        </p:sp>
      </p:grpSp>
      <p:grpSp>
        <p:nvGrpSpPr>
          <p:cNvPr id="15" name="Group 14"/>
          <p:cNvGrpSpPr/>
          <p:nvPr/>
        </p:nvGrpSpPr>
        <p:grpSpPr>
          <a:xfrm>
            <a:off x="18652" y="3887513"/>
            <a:ext cx="9144000" cy="1677381"/>
            <a:chOff x="15240" y="3460523"/>
            <a:chExt cx="9144000" cy="1677380"/>
          </a:xfrm>
        </p:grpSpPr>
        <p:sp>
          <p:nvSpPr>
            <p:cNvPr id="10" name="Rectangle 9"/>
            <p:cNvSpPr/>
            <p:nvPr/>
          </p:nvSpPr>
          <p:spPr>
            <a:xfrm>
              <a:off x="15240" y="3514384"/>
              <a:ext cx="1754006" cy="1569659"/>
            </a:xfrm>
            <a:prstGeom prst="rect">
              <a:avLst/>
            </a:prstGeom>
          </p:spPr>
          <p:txBody>
            <a:bodyPr wrap="none">
              <a:spAutoFit/>
            </a:bodyPr>
            <a:lstStyle/>
            <a:p>
              <a:pPr fontAlgn="auto">
                <a:spcBef>
                  <a:spcPts val="0"/>
                </a:spcBef>
                <a:spcAft>
                  <a:spcPts val="0"/>
                </a:spcAft>
              </a:pPr>
              <a:r>
                <a:rPr lang="en-US" sz="9600" b="1">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00's</a:t>
              </a:r>
              <a:endParaRPr lang="pt-BR" b="1">
                <a:ln w="6600">
                  <a:solidFill>
                    <a:srgbClr val="C0504D"/>
                  </a:solidFill>
                  <a:prstDash val="solid"/>
                </a:ln>
                <a:solidFill>
                  <a:srgbClr val="FFFFFF"/>
                </a:solidFill>
                <a:effectLst>
                  <a:outerShdw dist="38100" dir="2700000" algn="tl" rotWithShape="0">
                    <a:srgbClr val="C0504D"/>
                  </a:outerShdw>
                </a:effectLst>
                <a:latin typeface="Calibri"/>
                <a:cs typeface="+mn-cs"/>
              </a:endParaRPr>
            </a:p>
          </p:txBody>
        </p:sp>
        <p:sp>
          <p:nvSpPr>
            <p:cNvPr id="11" name="Rectangle 10"/>
            <p:cNvSpPr/>
            <p:nvPr/>
          </p:nvSpPr>
          <p:spPr>
            <a:xfrm>
              <a:off x="15240" y="3460523"/>
              <a:ext cx="9144000" cy="167738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10300" b="1" dirty="0" smtClean="0">
                  <a:ln w="11430"/>
                  <a:solidFill>
                    <a:srgbClr val="008000"/>
                  </a:solidFill>
                  <a:effectLst>
                    <a:outerShdw blurRad="50800" dist="39000" dir="5460000" algn="tl">
                      <a:srgbClr val="000000">
                        <a:alpha val="38000"/>
                      </a:srgbClr>
                    </a:outerShdw>
                  </a:effectLst>
                  <a:latin typeface="Yanone Kaffeesatz Bold" pitchFamily="2" charset="0"/>
                  <a:cs typeface="+mn-cs"/>
                </a:rPr>
                <a:t>mobile</a:t>
              </a:r>
              <a:endParaRPr lang="en-US" sz="10300" b="1" dirty="0">
                <a:ln w="11430"/>
                <a:solidFill>
                  <a:srgbClr val="008000"/>
                </a:solidFill>
                <a:effectLst>
                  <a:outerShdw blurRad="50800" dist="39000" dir="5460000" algn="tl">
                    <a:srgbClr val="000000">
                      <a:alpha val="38000"/>
                    </a:srgbClr>
                  </a:outerShdw>
                </a:effectLst>
                <a:latin typeface="Yanone Kaffeesatz Bold" pitchFamily="2" charset="0"/>
                <a:cs typeface="+mn-cs"/>
              </a:endParaRPr>
            </a:p>
          </p:txBody>
        </p:sp>
      </p:grpSp>
      <p:grpSp>
        <p:nvGrpSpPr>
          <p:cNvPr id="14" name="Group 13"/>
          <p:cNvGrpSpPr/>
          <p:nvPr/>
        </p:nvGrpSpPr>
        <p:grpSpPr>
          <a:xfrm>
            <a:off x="0" y="5241302"/>
            <a:ext cx="9144000" cy="1677381"/>
            <a:chOff x="0" y="4645968"/>
            <a:chExt cx="9144000" cy="1677380"/>
          </a:xfrm>
        </p:grpSpPr>
        <p:sp>
          <p:nvSpPr>
            <p:cNvPr id="12" name="Rectangle 11"/>
            <p:cNvSpPr/>
            <p:nvPr/>
          </p:nvSpPr>
          <p:spPr>
            <a:xfrm>
              <a:off x="0" y="4699829"/>
              <a:ext cx="1754006" cy="1569659"/>
            </a:xfrm>
            <a:prstGeom prst="rect">
              <a:avLst/>
            </a:prstGeom>
          </p:spPr>
          <p:txBody>
            <a:bodyPr wrap="none">
              <a:spAutoFit/>
            </a:bodyPr>
            <a:lstStyle/>
            <a:p>
              <a:pPr fontAlgn="auto">
                <a:spcBef>
                  <a:spcPts val="0"/>
                </a:spcBef>
                <a:spcAft>
                  <a:spcPts val="0"/>
                </a:spcAft>
              </a:pPr>
              <a:r>
                <a:rPr lang="en-US" sz="9600" b="1">
                  <a:ln w="6600">
                    <a:solidFill>
                      <a:srgbClr val="C0504D"/>
                    </a:solidFill>
                    <a:prstDash val="solid"/>
                  </a:ln>
                  <a:solidFill>
                    <a:srgbClr val="FFFFFF"/>
                  </a:solidFill>
                  <a:effectLst>
                    <a:outerShdw dist="38100" dir="2700000" algn="tl" rotWithShape="0">
                      <a:srgbClr val="C0504D"/>
                    </a:outerShdw>
                  </a:effectLst>
                  <a:latin typeface="Yanone Kaffeesatz Bold" panose="02000000000000000000" pitchFamily="2" charset="0"/>
                  <a:cs typeface="+mn-cs"/>
                </a:rPr>
                <a:t>10's</a:t>
              </a:r>
              <a:endParaRPr lang="pt-BR" b="1">
                <a:ln w="6600">
                  <a:solidFill>
                    <a:srgbClr val="C0504D"/>
                  </a:solidFill>
                  <a:prstDash val="solid"/>
                </a:ln>
                <a:solidFill>
                  <a:srgbClr val="FFFFFF"/>
                </a:solidFill>
                <a:effectLst>
                  <a:outerShdw dist="38100" dir="2700000" algn="tl" rotWithShape="0">
                    <a:srgbClr val="C0504D"/>
                  </a:outerShdw>
                </a:effectLst>
                <a:latin typeface="Calibri"/>
                <a:cs typeface="+mn-cs"/>
              </a:endParaRPr>
            </a:p>
          </p:txBody>
        </p:sp>
        <p:sp>
          <p:nvSpPr>
            <p:cNvPr id="13" name="Rectangle 12"/>
            <p:cNvSpPr/>
            <p:nvPr/>
          </p:nvSpPr>
          <p:spPr>
            <a:xfrm>
              <a:off x="0" y="4645968"/>
              <a:ext cx="9144000" cy="167738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10300" b="1"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things</a:t>
              </a:r>
              <a:endParaRPr lang="en-US" sz="10300" b="1"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grpSp>
      <p:sp>
        <p:nvSpPr>
          <p:cNvPr id="19" name="Rectangle 18"/>
          <p:cNvSpPr/>
          <p:nvPr/>
        </p:nvSpPr>
        <p:spPr>
          <a:xfrm>
            <a:off x="-1752600" y="5233650"/>
            <a:ext cx="9144000"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4400" b="1" spc="-225">
                <a:ln w="11430"/>
                <a:solidFill>
                  <a:srgbClr val="EEECE1">
                    <a:lumMod val="50000"/>
                  </a:srgbClr>
                </a:solidFill>
                <a:effectLst>
                  <a:outerShdw blurRad="50800" dist="39000" dir="5460000" algn="tl">
                    <a:srgbClr val="000000">
                      <a:alpha val="38000"/>
                    </a:srgbClr>
                  </a:outerShdw>
                </a:effectLst>
                <a:latin typeface="Yanone Kaffeesatz Thin" panose="02000000000000000000" pitchFamily="2" charset="0"/>
                <a:cs typeface="+mn-cs"/>
              </a:rPr>
              <a:t>big data</a:t>
            </a:r>
          </a:p>
        </p:txBody>
      </p:sp>
      <p:sp>
        <p:nvSpPr>
          <p:cNvPr id="20" name="Rectangle 19"/>
          <p:cNvSpPr/>
          <p:nvPr/>
        </p:nvSpPr>
        <p:spPr>
          <a:xfrm>
            <a:off x="-1752600" y="2572242"/>
            <a:ext cx="9144000"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en-US" sz="4400" b="1" spc="-225" dirty="0" smtClean="0">
                <a:ln w="11430"/>
                <a:solidFill>
                  <a:srgbClr val="EEECE1">
                    <a:lumMod val="50000"/>
                  </a:srgbClr>
                </a:solidFill>
                <a:effectLst>
                  <a:outerShdw blurRad="50800" dist="39000" dir="5460000" algn="tl">
                    <a:srgbClr val="000000">
                      <a:alpha val="38000"/>
                    </a:srgbClr>
                  </a:outerShdw>
                </a:effectLst>
                <a:latin typeface="Yanone Kaffeesatz Thin" panose="02000000000000000000" pitchFamily="2" charset="0"/>
                <a:cs typeface="+mn-cs"/>
              </a:rPr>
              <a:t>connectivity</a:t>
            </a:r>
            <a:endParaRPr lang="en-US" sz="4400" b="1" spc="-225" dirty="0">
              <a:ln w="11430"/>
              <a:solidFill>
                <a:srgbClr val="EEECE1">
                  <a:lumMod val="50000"/>
                </a:srgbClr>
              </a:solidFill>
              <a:effectLst>
                <a:outerShdw blurRad="50800" dist="39000" dir="5460000" algn="tl">
                  <a:srgbClr val="000000">
                    <a:alpha val="38000"/>
                  </a:srgbClr>
                </a:outerShdw>
              </a:effectLst>
              <a:latin typeface="Yanone Kaffeesatz Thin" panose="02000000000000000000" pitchFamily="2" charset="0"/>
              <a:cs typeface="+mn-cs"/>
            </a:endParaRPr>
          </a:p>
        </p:txBody>
      </p:sp>
      <p:cxnSp>
        <p:nvCxnSpPr>
          <p:cNvPr id="21" name="Straight Connector 20"/>
          <p:cNvCxnSpPr/>
          <p:nvPr/>
        </p:nvCxnSpPr>
        <p:spPr>
          <a:xfrm>
            <a:off x="-689810" y="5359321"/>
            <a:ext cx="10363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461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par>
                          <p:cTn id="36" fill="hold">
                            <p:stCondLst>
                              <p:cond delay="325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pic>
        <p:nvPicPr>
          <p:cNvPr id="3074" name="Picture 2" descr="70009-050-A96A8E65.gif (1600×15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8426"/>
            <a:ext cx="6912768" cy="672698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788024" y="287373"/>
            <a:ext cx="3744416" cy="584775"/>
          </a:xfrm>
          <a:prstGeom prst="rect">
            <a:avLst/>
          </a:prstGeom>
          <a:solidFill>
            <a:schemeClr val="bg1"/>
          </a:solidFill>
        </p:spPr>
        <p:txBody>
          <a:bodyPr wrap="square" rtlCol="0">
            <a:spAutoFit/>
          </a:bodyPr>
          <a:lstStyle/>
          <a:p>
            <a:r>
              <a:rPr lang="pt-BR" sz="3200" b="1" dirty="0" err="1" smtClean="0">
                <a:solidFill>
                  <a:srgbClr val="F47721"/>
                </a:solidFill>
              </a:rPr>
              <a:t>Population</a:t>
            </a:r>
            <a:r>
              <a:rPr lang="pt-BR" sz="3200" b="1" dirty="0" smtClean="0">
                <a:solidFill>
                  <a:srgbClr val="F47721"/>
                </a:solidFill>
              </a:rPr>
              <a:t> </a:t>
            </a:r>
            <a:r>
              <a:rPr lang="pt-BR" sz="3200" b="1" dirty="0" err="1" smtClean="0">
                <a:solidFill>
                  <a:srgbClr val="F47721"/>
                </a:solidFill>
              </a:rPr>
              <a:t>Density</a:t>
            </a:r>
            <a:endParaRPr lang="pt-BR" sz="3200" b="1" dirty="0">
              <a:solidFill>
                <a:srgbClr val="F47721"/>
              </a:solidFill>
            </a:endParaRPr>
          </a:p>
        </p:txBody>
      </p:sp>
    </p:spTree>
    <p:extLst>
      <p:ext uri="{BB962C8B-B14F-4D97-AF65-F5344CB8AC3E}">
        <p14:creationId xmlns:p14="http://schemas.microsoft.com/office/powerpoint/2010/main" val="320214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 y="3429000"/>
            <a:ext cx="9054951" cy="489878"/>
          </a:xfrm>
          <a:prstGeom prst="rect">
            <a:avLst/>
          </a:prstGeom>
          <a:noFill/>
        </p:spPr>
        <p:txBody>
          <a:bodyPr wrap="square" lIns="91440" tIns="45720" rIns="91440" bIns="45720">
            <a:spAutoFit/>
          </a:bodyPr>
          <a:lstStyle/>
          <a:p>
            <a:pPr algn="ctr">
              <a:lnSpc>
                <a:spcPts val="3100"/>
              </a:lnSpc>
            </a:pPr>
            <a:r>
              <a:rPr lang="en-US" sz="9500" b="1" dirty="0" smtClean="0">
                <a:ln w="18000">
                  <a:solidFill>
                    <a:srgbClr val="C0504D">
                      <a:satMod val="140000"/>
                    </a:srgbClr>
                  </a:solidFill>
                  <a:prstDash val="solid"/>
                  <a:miter lim="800000"/>
                </a:ln>
                <a:solidFill>
                  <a:srgbClr val="0000FF"/>
                </a:solidFill>
                <a:effectLst>
                  <a:outerShdw blurRad="25500" dist="23000" dir="7020000" algn="tl">
                    <a:srgbClr val="000000">
                      <a:alpha val="50000"/>
                    </a:srgbClr>
                  </a:outerShdw>
                </a:effectLst>
                <a:latin typeface="Yanone Kaffeesatz Bold" panose="02000000000000000000" pitchFamily="2" charset="0"/>
                <a:cs typeface="+mn-cs"/>
              </a:rPr>
              <a:t>these 5 revolutions...</a:t>
            </a:r>
            <a:endParaRPr lang="en-US" sz="9500" b="1" dirty="0">
              <a:ln w="18000">
                <a:solidFill>
                  <a:srgbClr val="C0504D">
                    <a:satMod val="140000"/>
                  </a:srgbClr>
                </a:solidFill>
                <a:prstDash val="solid"/>
                <a:miter lim="800000"/>
              </a:ln>
              <a:solidFill>
                <a:srgbClr val="0000FF"/>
              </a:solidFill>
              <a:effectLst>
                <a:outerShdw blurRad="25500" dist="23000" dir="7020000" algn="tl">
                  <a:srgbClr val="000000">
                    <a:alpha val="50000"/>
                  </a:srgbClr>
                </a:outerShdw>
              </a:effectLst>
              <a:latin typeface="Yanone Kaffeesatz Bold" panose="02000000000000000000" pitchFamily="2" charset="0"/>
              <a:cs typeface="+mn-cs"/>
            </a:endParaRPr>
          </a:p>
        </p:txBody>
      </p:sp>
    </p:spTree>
    <p:extLst>
      <p:ext uri="{BB962C8B-B14F-4D97-AF65-F5344CB8AC3E}">
        <p14:creationId xmlns:p14="http://schemas.microsoft.com/office/powerpoint/2010/main" val="3796339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447" y="-58613"/>
            <a:ext cx="9165020" cy="2923877"/>
          </a:xfrm>
          <a:prstGeom prst="rect">
            <a:avLst/>
          </a:prstGeom>
          <a:noFill/>
        </p:spPr>
        <p:txBody>
          <a:bodyPr wrap="square" lIns="91440" tIns="45720" rIns="91440" bIns="45720">
            <a:spAutoFit/>
          </a:bodyPr>
          <a:lstStyle/>
          <a:p>
            <a:pPr fontAlgn="auto">
              <a:spcBef>
                <a:spcPts val="0"/>
              </a:spcBef>
              <a:spcAft>
                <a:spcPts val="0"/>
              </a:spcAft>
            </a:pPr>
            <a:r>
              <a:rPr lang="en-US" sz="18400" spc="-300" dirty="0" smtClean="0">
                <a:ln w="38100" cmpd="sng">
                  <a:solidFill>
                    <a:prstClr val="black"/>
                  </a:solidFill>
                  <a:prstDash val="solid"/>
                </a:ln>
                <a:solidFill>
                  <a:srgbClr val="66FF33"/>
                </a:solidFill>
                <a:effectLst>
                  <a:outerShdw blurRad="63500" dir="3600000" algn="tl" rotWithShape="0">
                    <a:srgbClr val="000000">
                      <a:alpha val="70000"/>
                    </a:srgbClr>
                  </a:outerShdw>
                </a:effectLst>
                <a:latin typeface="Yanone Kaffeesatz Bold" pitchFamily="50" charset="0"/>
                <a:cs typeface="+mn-cs"/>
              </a:rPr>
              <a:t>digitalized</a:t>
            </a:r>
            <a:endParaRPr lang="en-US" sz="18400" spc="-300" dirty="0">
              <a:ln w="38100" cmpd="sng">
                <a:solidFill>
                  <a:srgbClr val="FF0000"/>
                </a:solidFill>
                <a:prstDash val="solid"/>
              </a:ln>
              <a:solidFill>
                <a:prstClr val="black"/>
              </a:solidFill>
              <a:effectLst>
                <a:outerShdw blurRad="63500" dir="3600000" algn="tl" rotWithShape="0">
                  <a:srgbClr val="000000">
                    <a:alpha val="70000"/>
                  </a:srgbClr>
                </a:outerShdw>
              </a:effectLst>
              <a:latin typeface="Yanone Kaffeesatz Bold" pitchFamily="50" charset="0"/>
              <a:cs typeface="+mn-cs"/>
            </a:endParaRPr>
          </a:p>
        </p:txBody>
      </p:sp>
      <p:sp>
        <p:nvSpPr>
          <p:cNvPr id="15" name="Rectangle 14"/>
          <p:cNvSpPr/>
          <p:nvPr/>
        </p:nvSpPr>
        <p:spPr>
          <a:xfrm>
            <a:off x="-93784" y="1912975"/>
            <a:ext cx="9130861" cy="2477601"/>
          </a:xfrm>
          <a:prstGeom prst="rect">
            <a:avLst/>
          </a:prstGeom>
        </p:spPr>
        <p:txBody>
          <a:bodyPr wrap="square">
            <a:spAutoFit/>
          </a:bodyPr>
          <a:lstStyle/>
          <a:p>
            <a:pPr algn="ctr" fontAlgn="auto">
              <a:spcBef>
                <a:spcPts val="0"/>
              </a:spcBef>
              <a:spcAft>
                <a:spcPts val="0"/>
              </a:spcAft>
            </a:pPr>
            <a:r>
              <a:rPr lang="en-US" sz="15500" spc="-300" dirty="0" smtClean="0">
                <a:ln w="76200" cmpd="sng">
                  <a:solidFill>
                    <a:srgbClr val="FF0000"/>
                  </a:solidFill>
                  <a:prstDash val="solid"/>
                </a:ln>
                <a:solidFill>
                  <a:srgbClr val="FFFF00"/>
                </a:solidFill>
                <a:effectLst>
                  <a:outerShdw blurRad="63500" dir="3600000" algn="tl" rotWithShape="0">
                    <a:srgbClr val="000000">
                      <a:alpha val="70000"/>
                    </a:srgbClr>
                  </a:outerShdw>
                </a:effectLst>
                <a:latin typeface="Yanone Kaffeesatz Bold" pitchFamily="2" charset="0"/>
                <a:cs typeface="+mn-cs"/>
              </a:rPr>
              <a:t>and connected</a:t>
            </a:r>
            <a:endParaRPr lang="en-US" sz="15500" spc="-300" dirty="0">
              <a:ln w="76200" cmpd="sng">
                <a:solidFill>
                  <a:srgbClr val="FF0000"/>
                </a:solidFill>
                <a:prstDash val="solid"/>
              </a:ln>
              <a:solidFill>
                <a:srgbClr val="FFFF00"/>
              </a:solidFill>
              <a:effectLst>
                <a:outerShdw blurRad="63500" dir="3600000" algn="tl" rotWithShape="0">
                  <a:srgbClr val="000000">
                    <a:alpha val="70000"/>
                  </a:srgbClr>
                </a:outerShdw>
              </a:effectLst>
              <a:latin typeface="Calibri"/>
              <a:cs typeface="+mn-cs"/>
            </a:endParaRPr>
          </a:p>
        </p:txBody>
      </p:sp>
      <p:sp>
        <p:nvSpPr>
          <p:cNvPr id="11" name="Rectangle 10"/>
          <p:cNvSpPr/>
          <p:nvPr/>
        </p:nvSpPr>
        <p:spPr>
          <a:xfrm>
            <a:off x="674312" y="3899877"/>
            <a:ext cx="9130861" cy="3154710"/>
          </a:xfrm>
          <a:prstGeom prst="rect">
            <a:avLst/>
          </a:prstGeom>
        </p:spPr>
        <p:txBody>
          <a:bodyPr wrap="square">
            <a:spAutoFit/>
          </a:bodyPr>
          <a:lstStyle/>
          <a:p>
            <a:pPr algn="ctr" fontAlgn="auto">
              <a:spcBef>
                <a:spcPts val="0"/>
              </a:spcBef>
              <a:spcAft>
                <a:spcPts val="0"/>
              </a:spcAft>
            </a:pPr>
            <a:r>
              <a:rPr lang="en-US" sz="19900" dirty="0" smtClean="0">
                <a:ln w="18415" cmpd="sng">
                  <a:solidFill>
                    <a:srgbClr val="0000FF"/>
                  </a:solidFill>
                  <a:prstDash val="solid"/>
                </a:ln>
                <a:solidFill>
                  <a:srgbClr val="FF0000"/>
                </a:solidFill>
                <a:effectLst>
                  <a:outerShdw blurRad="63500" dir="3600000" algn="tl" rotWithShape="0">
                    <a:srgbClr val="000000">
                      <a:alpha val="70000"/>
                    </a:srgbClr>
                  </a:outerShdw>
                </a:effectLst>
                <a:latin typeface="Yanone Kaffeesatz Bold" pitchFamily="2" charset="0"/>
                <a:cs typeface="+mn-cs"/>
              </a:rPr>
              <a:t>SOCIETY</a:t>
            </a:r>
            <a:endParaRPr lang="en-US" sz="19900" dirty="0">
              <a:ln w="18415" cmpd="sng">
                <a:solidFill>
                  <a:srgbClr val="0000FF"/>
                </a:solidFill>
                <a:prstDash val="solid"/>
              </a:ln>
              <a:solidFill>
                <a:srgbClr val="FFFFFF"/>
              </a:solidFill>
              <a:effectLst>
                <a:outerShdw blurRad="63500" dir="3600000" algn="tl" rotWithShape="0">
                  <a:srgbClr val="000000">
                    <a:alpha val="70000"/>
                  </a:srgbClr>
                </a:outerShdw>
              </a:effectLst>
              <a:latin typeface="Calibri"/>
              <a:cs typeface="+mn-cs"/>
            </a:endParaRPr>
          </a:p>
        </p:txBody>
      </p:sp>
      <p:sp>
        <p:nvSpPr>
          <p:cNvPr id="2" name="Rectangle 1"/>
          <p:cNvSpPr/>
          <p:nvPr/>
        </p:nvSpPr>
        <p:spPr>
          <a:xfrm>
            <a:off x="539552" y="3836492"/>
            <a:ext cx="1340432" cy="1631216"/>
          </a:xfrm>
          <a:prstGeom prst="rect">
            <a:avLst/>
          </a:prstGeom>
        </p:spPr>
        <p:txBody>
          <a:bodyPr wrap="none">
            <a:spAutoFit/>
          </a:bodyPr>
          <a:lstStyle/>
          <a:p>
            <a:pPr fontAlgn="auto">
              <a:spcBef>
                <a:spcPts val="0"/>
              </a:spcBef>
              <a:spcAft>
                <a:spcPts val="0"/>
              </a:spcAft>
            </a:pPr>
            <a:r>
              <a:rPr lang="en-US" sz="10000" spc="-300" dirty="0" smtClean="0">
                <a:ln w="38100" cmpd="sng">
                  <a:solidFill>
                    <a:prstClr val="black"/>
                  </a:solidFill>
                  <a:prstDash val="solid"/>
                </a:ln>
                <a:solidFill>
                  <a:srgbClr val="66FFFF"/>
                </a:solidFill>
                <a:effectLst>
                  <a:outerShdw blurRad="63500" dir="3600000" algn="tl" rotWithShape="0">
                    <a:srgbClr val="000000">
                      <a:alpha val="70000"/>
                    </a:srgbClr>
                  </a:outerShdw>
                </a:effectLst>
                <a:latin typeface="Yanone Kaffeesatz Bold" pitchFamily="50" charset="0"/>
                <a:cs typeface="+mn-cs"/>
              </a:rPr>
              <a:t>the</a:t>
            </a:r>
            <a:endParaRPr lang="en-US" sz="10000" spc="-300" dirty="0">
              <a:ln w="38100" cmpd="sng">
                <a:solidFill>
                  <a:srgbClr val="FF0000"/>
                </a:solidFill>
                <a:prstDash val="solid"/>
              </a:ln>
              <a:solidFill>
                <a:prstClr val="black"/>
              </a:solidFill>
              <a:effectLst>
                <a:outerShdw blurRad="63500" dir="3600000" algn="tl" rotWithShape="0">
                  <a:srgbClr val="000000">
                    <a:alpha val="70000"/>
                  </a:srgbClr>
                </a:outerShdw>
              </a:effectLst>
              <a:latin typeface="Yanone Kaffeesatz Bold" pitchFamily="50" charset="0"/>
              <a:cs typeface="+mn-cs"/>
            </a:endParaRPr>
          </a:p>
        </p:txBody>
      </p:sp>
    </p:spTree>
    <p:extLst>
      <p:ext uri="{BB962C8B-B14F-4D97-AF65-F5344CB8AC3E}">
        <p14:creationId xmlns:p14="http://schemas.microsoft.com/office/powerpoint/2010/main" val="2849515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c.capgemini.de/magazin/mit/wp-content/uploads/sites/2/2014/04/DCX-1050x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9659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0"/>
            <a:ext cx="9144000" cy="270843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17000" b="1" smtClean="0">
                <a:ln w="11430"/>
                <a:solidFill>
                  <a:prstClr val="black"/>
                </a:solidFill>
                <a:effectLst>
                  <a:outerShdw blurRad="50800" dist="39000" dir="5460000" algn="tl">
                    <a:srgbClr val="000000">
                      <a:alpha val="38000"/>
                    </a:srgbClr>
                  </a:outerShdw>
                </a:effectLst>
                <a:latin typeface="Yanone Kaffeesatz Bold" pitchFamily="2" charset="0"/>
                <a:cs typeface="+mn-cs"/>
              </a:rPr>
              <a:t>smartphones</a:t>
            </a:r>
            <a:endParaRPr lang="en-US" sz="17000" b="1">
              <a:ln w="11430"/>
              <a:solidFill>
                <a:prstClr val="black"/>
              </a:solidFill>
              <a:effectLst>
                <a:outerShdw blurRad="50800" dist="39000" dir="5460000" algn="tl">
                  <a:srgbClr val="000000">
                    <a:alpha val="38000"/>
                  </a:srgbClr>
                </a:outerShdw>
              </a:effectLst>
              <a:latin typeface="Yanone Kaffeesatz Bold" pitchFamily="2" charset="0"/>
              <a:cs typeface="+mn-cs"/>
            </a:endParaRPr>
          </a:p>
        </p:txBody>
      </p:sp>
      <p:sp>
        <p:nvSpPr>
          <p:cNvPr id="3" name="Rectangle 2"/>
          <p:cNvSpPr/>
          <p:nvPr/>
        </p:nvSpPr>
        <p:spPr>
          <a:xfrm>
            <a:off x="-23813" y="1981200"/>
            <a:ext cx="9144000" cy="270843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17000" b="1"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WORLD: 50%</a:t>
            </a:r>
            <a:endParaRPr lang="en-US" sz="17000" b="1"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
        <p:nvSpPr>
          <p:cNvPr id="6" name="Rectangle 5"/>
          <p:cNvSpPr/>
          <p:nvPr/>
        </p:nvSpPr>
        <p:spPr>
          <a:xfrm>
            <a:off x="5410201" y="1981200"/>
            <a:ext cx="3457574" cy="156966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smtClean="0">
                <a:ln w="11430"/>
                <a:solidFill>
                  <a:srgbClr val="291FEF"/>
                </a:solidFill>
                <a:effectLst>
                  <a:outerShdw blurRad="50800" dist="39000" dir="5460000" algn="tl">
                    <a:srgbClr val="000000">
                      <a:alpha val="38000"/>
                    </a:srgbClr>
                  </a:outerShdw>
                </a:effectLst>
                <a:latin typeface="Yanone Kaffeesatz Bold" pitchFamily="2" charset="0"/>
                <a:cs typeface="+mn-cs"/>
              </a:rPr>
              <a:t>+</a:t>
            </a:r>
            <a:endParaRPr lang="en-US" sz="9600" b="1">
              <a:ln w="11430"/>
              <a:solidFill>
                <a:srgbClr val="291FEF"/>
              </a:solidFill>
              <a:effectLst>
                <a:outerShdw blurRad="50800" dist="39000" dir="5460000" algn="tl">
                  <a:srgbClr val="000000">
                    <a:alpha val="38000"/>
                  </a:srgbClr>
                </a:outerShdw>
              </a:effectLst>
              <a:latin typeface="Yanone Kaffeesatz Bold" pitchFamily="2" charset="0"/>
              <a:cs typeface="+mn-cs"/>
            </a:endParaRPr>
          </a:p>
        </p:txBody>
      </p:sp>
      <p:grpSp>
        <p:nvGrpSpPr>
          <p:cNvPr id="2" name="Group 1"/>
          <p:cNvGrpSpPr/>
          <p:nvPr/>
        </p:nvGrpSpPr>
        <p:grpSpPr>
          <a:xfrm>
            <a:off x="-47626" y="4126518"/>
            <a:ext cx="9144000" cy="3177794"/>
            <a:chOff x="-47626" y="4126483"/>
            <a:chExt cx="9144000" cy="3177792"/>
          </a:xfrm>
        </p:grpSpPr>
        <p:sp>
          <p:nvSpPr>
            <p:cNvPr id="4" name="Rectangle 3"/>
            <p:cNvSpPr/>
            <p:nvPr/>
          </p:nvSpPr>
          <p:spPr>
            <a:xfrm>
              <a:off x="-47626" y="4149566"/>
              <a:ext cx="9144000" cy="315470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19900" b="1" spc="50">
                  <a:ln w="13500">
                    <a:solidFill>
                      <a:srgbClr val="4F81BD">
                        <a:shade val="2500"/>
                        <a:alpha val="6500"/>
                      </a:srgbClr>
                    </a:solidFill>
                    <a:prstDash val="solid"/>
                  </a:ln>
                  <a:blipFill dpi="0" rotWithShape="1">
                    <a:blip r:embed="rId3">
                      <a:extLst>
                        <a:ext uri="{28A0092B-C50C-407E-A947-70E740481C1C}">
                          <a14:useLocalDpi xmlns:a14="http://schemas.microsoft.com/office/drawing/2010/main" val="0"/>
                        </a:ext>
                      </a:extLst>
                    </a:blip>
                    <a:srcRect/>
                    <a:stretch>
                      <a:fillRect/>
                    </a:stretch>
                  </a:blipFill>
                  <a:effectLst>
                    <a:innerShdw blurRad="50900" dist="38500" dir="13500000">
                      <a:srgbClr val="000000">
                        <a:alpha val="60000"/>
                      </a:srgbClr>
                    </a:innerShdw>
                  </a:effectLst>
                  <a:latin typeface="Yanone Kaffeesatz Bold" pitchFamily="2" charset="0"/>
                  <a:cs typeface="+mn-cs"/>
                </a:rPr>
                <a:t>brasil: 80%</a:t>
              </a:r>
            </a:p>
          </p:txBody>
        </p:sp>
        <p:sp>
          <p:nvSpPr>
            <p:cNvPr id="7" name="Rectangle 6"/>
            <p:cNvSpPr/>
            <p:nvPr/>
          </p:nvSpPr>
          <p:spPr>
            <a:xfrm>
              <a:off x="5257800" y="4126483"/>
              <a:ext cx="3457574" cy="156965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smtClean="0">
                  <a:ln w="11430"/>
                  <a:solidFill>
                    <a:srgbClr val="291FEF"/>
                  </a:solidFill>
                  <a:effectLst>
                    <a:outerShdw blurRad="50800" dist="39000" dir="5460000" algn="tl">
                      <a:srgbClr val="000000">
                        <a:alpha val="38000"/>
                      </a:srgbClr>
                    </a:outerShdw>
                  </a:effectLst>
                  <a:latin typeface="Yanone Kaffeesatz Bold" pitchFamily="2" charset="0"/>
                  <a:cs typeface="+mn-cs"/>
                </a:rPr>
                <a:t>+</a:t>
              </a:r>
              <a:endParaRPr lang="en-US" sz="9600" b="1">
                <a:ln w="11430"/>
                <a:solidFill>
                  <a:srgbClr val="291FEF"/>
                </a:solidFill>
                <a:effectLst>
                  <a:outerShdw blurRad="50800" dist="39000" dir="5460000" algn="tl">
                    <a:srgbClr val="000000">
                      <a:alpha val="38000"/>
                    </a:srgbClr>
                  </a:outerShdw>
                </a:effectLst>
                <a:latin typeface="Yanone Kaffeesatz Bold" pitchFamily="2" charset="0"/>
                <a:cs typeface="+mn-cs"/>
              </a:endParaRPr>
            </a:p>
          </p:txBody>
        </p:sp>
      </p:grpSp>
    </p:spTree>
    <p:extLst>
      <p:ext uri="{BB962C8B-B14F-4D97-AF65-F5344CB8AC3E}">
        <p14:creationId xmlns:p14="http://schemas.microsoft.com/office/powerpoint/2010/main" val="3750020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20" y="-381000"/>
            <a:ext cx="9165020" cy="2446824"/>
          </a:xfrm>
          <a:prstGeom prst="rect">
            <a:avLst/>
          </a:prstGeom>
          <a:noFill/>
        </p:spPr>
        <p:txBody>
          <a:bodyPr wrap="square" lIns="91440" tIns="45720" rIns="91440" bIns="45720">
            <a:spAutoFit/>
          </a:bodyPr>
          <a:lstStyle/>
          <a:p>
            <a:pPr fontAlgn="auto">
              <a:spcBef>
                <a:spcPts val="0"/>
              </a:spcBef>
              <a:spcAft>
                <a:spcPts val="0"/>
              </a:spcAft>
            </a:pPr>
            <a:r>
              <a:rPr lang="en-US" sz="15300" spc="-300" dirty="0" smtClean="0">
                <a:ln w="38100" cmpd="sng">
                  <a:solidFill>
                    <a:prstClr val="black"/>
                  </a:solidFill>
                  <a:prstDash val="solid"/>
                </a:ln>
                <a:solidFill>
                  <a:srgbClr val="66FF33"/>
                </a:solidFill>
                <a:effectLst>
                  <a:outerShdw blurRad="63500" dir="3600000" algn="tl" rotWithShape="0">
                    <a:srgbClr val="000000">
                      <a:alpha val="70000"/>
                    </a:srgbClr>
                  </a:outerShdw>
                </a:effectLst>
                <a:latin typeface="Yanone Kaffeesatz Bold" pitchFamily="50" charset="0"/>
                <a:cs typeface="+mn-cs"/>
              </a:rPr>
              <a:t>and</a:t>
            </a:r>
            <a:endParaRPr lang="en-US" sz="15300" spc="-300" dirty="0">
              <a:ln w="38100" cmpd="sng">
                <a:solidFill>
                  <a:srgbClr val="FF0000"/>
                </a:solidFill>
                <a:prstDash val="solid"/>
              </a:ln>
              <a:solidFill>
                <a:srgbClr val="7030A0"/>
              </a:solidFill>
              <a:effectLst>
                <a:outerShdw blurRad="63500" dir="3600000" algn="tl" rotWithShape="0">
                  <a:srgbClr val="000000">
                    <a:alpha val="70000"/>
                  </a:srgbClr>
                </a:outerShdw>
              </a:effectLst>
              <a:latin typeface="Yanone Kaffeesatz Bold" pitchFamily="50" charset="0"/>
              <a:cs typeface="+mn-cs"/>
            </a:endParaRPr>
          </a:p>
        </p:txBody>
      </p:sp>
      <p:sp>
        <p:nvSpPr>
          <p:cNvPr id="15" name="Rectangle 14"/>
          <p:cNvSpPr/>
          <p:nvPr/>
        </p:nvSpPr>
        <p:spPr>
          <a:xfrm>
            <a:off x="-152395" y="596191"/>
            <a:ext cx="9130861" cy="2939266"/>
          </a:xfrm>
          <a:prstGeom prst="rect">
            <a:avLst/>
          </a:prstGeom>
        </p:spPr>
        <p:txBody>
          <a:bodyPr wrap="square">
            <a:spAutoFit/>
          </a:bodyPr>
          <a:lstStyle/>
          <a:p>
            <a:pPr algn="ctr" fontAlgn="auto">
              <a:spcBef>
                <a:spcPts val="0"/>
              </a:spcBef>
              <a:spcAft>
                <a:spcPts val="0"/>
              </a:spcAft>
            </a:pPr>
            <a:r>
              <a:rPr lang="en-US" sz="18500" spc="-300" dirty="0" smtClean="0">
                <a:ln w="76200" cmpd="sng">
                  <a:solidFill>
                    <a:srgbClr val="FF0000"/>
                  </a:solidFill>
                  <a:prstDash val="solid"/>
                </a:ln>
                <a:solidFill>
                  <a:sysClr val="windowText" lastClr="000000"/>
                </a:solidFill>
                <a:effectLst>
                  <a:outerShdw blurRad="63500" dir="3600000" algn="tl" rotWithShape="0">
                    <a:srgbClr val="000000">
                      <a:alpha val="70000"/>
                    </a:srgbClr>
                  </a:outerShdw>
                </a:effectLst>
                <a:latin typeface="Yanone Kaffeesatz Bold" pitchFamily="2" charset="0"/>
                <a:cs typeface="+mn-cs"/>
              </a:rPr>
              <a:t>changed</a:t>
            </a:r>
            <a:r>
              <a:rPr lang="en-US" sz="18500" spc="-300" dirty="0" smtClean="0">
                <a:ln w="76200" cmpd="sng">
                  <a:solidFill>
                    <a:srgbClr val="FF0000"/>
                  </a:solidFill>
                  <a:prstDash val="solid"/>
                </a:ln>
                <a:solidFill>
                  <a:srgbClr val="FFFF00"/>
                </a:solidFill>
                <a:effectLst>
                  <a:outerShdw blurRad="63500" dir="3600000" algn="tl" rotWithShape="0">
                    <a:srgbClr val="000000">
                      <a:alpha val="70000"/>
                    </a:srgbClr>
                  </a:outerShdw>
                </a:effectLst>
                <a:latin typeface="Yanone Kaffeesatz Bold" pitchFamily="2" charset="0"/>
                <a:cs typeface="+mn-cs"/>
              </a:rPr>
              <a:t> the</a:t>
            </a:r>
            <a:endParaRPr lang="en-US" sz="18500" spc="-300" dirty="0">
              <a:ln w="76200" cmpd="sng">
                <a:solidFill>
                  <a:srgbClr val="FF0000"/>
                </a:solidFill>
                <a:prstDash val="solid"/>
              </a:ln>
              <a:solidFill>
                <a:srgbClr val="FFFF00"/>
              </a:solidFill>
              <a:effectLst>
                <a:outerShdw blurRad="63500" dir="3600000" algn="tl" rotWithShape="0">
                  <a:srgbClr val="000000">
                    <a:alpha val="70000"/>
                  </a:srgbClr>
                </a:outerShdw>
              </a:effectLst>
              <a:latin typeface="Calibri"/>
              <a:cs typeface="+mn-cs"/>
            </a:endParaRPr>
          </a:p>
        </p:txBody>
      </p:sp>
      <p:sp>
        <p:nvSpPr>
          <p:cNvPr id="2" name="Rectangle 1"/>
          <p:cNvSpPr/>
          <p:nvPr/>
        </p:nvSpPr>
        <p:spPr>
          <a:xfrm>
            <a:off x="907450" y="2102823"/>
            <a:ext cx="8236550" cy="3154710"/>
          </a:xfrm>
          <a:prstGeom prst="rect">
            <a:avLst/>
          </a:prstGeom>
        </p:spPr>
        <p:txBody>
          <a:bodyPr wrap="none">
            <a:spAutoFit/>
          </a:bodyPr>
          <a:lstStyle/>
          <a:p>
            <a:pPr fontAlgn="auto">
              <a:spcBef>
                <a:spcPts val="0"/>
              </a:spcBef>
              <a:spcAft>
                <a:spcPts val="0"/>
              </a:spcAft>
            </a:pPr>
            <a:r>
              <a:rPr lang="en-US" sz="19900" spc="-300" dirty="0" smtClean="0">
                <a:ln w="38100" cmpd="sng">
                  <a:solidFill>
                    <a:prstClr val="black"/>
                  </a:solidFill>
                  <a:prstDash val="solid"/>
                </a:ln>
                <a:solidFill>
                  <a:srgbClr val="66FFFF"/>
                </a:solidFill>
                <a:effectLst>
                  <a:outerShdw blurRad="63500" dir="3600000" algn="tl" rotWithShape="0">
                    <a:srgbClr val="000000">
                      <a:alpha val="70000"/>
                    </a:srgbClr>
                  </a:outerShdw>
                </a:effectLst>
                <a:latin typeface="Yanone Kaffeesatz Bold" pitchFamily="50" charset="0"/>
                <a:cs typeface="+mn-cs"/>
              </a:rPr>
              <a:t>rules </a:t>
            </a:r>
            <a:r>
              <a:rPr lang="en-US" sz="19900" spc="-300" dirty="0" smtClean="0">
                <a:ln w="38100" cmpd="sng">
                  <a:solidFill>
                    <a:prstClr val="black"/>
                  </a:solidFill>
                  <a:prstDash val="solid"/>
                </a:ln>
                <a:solidFill>
                  <a:srgbClr val="0000FF"/>
                </a:solidFill>
                <a:effectLst>
                  <a:outerShdw blurRad="63500" dir="3600000" algn="tl" rotWithShape="0">
                    <a:srgbClr val="000000">
                      <a:alpha val="70000"/>
                    </a:srgbClr>
                  </a:outerShdw>
                </a:effectLst>
                <a:latin typeface="Yanone Kaffeesatz Bold" pitchFamily="50" charset="0"/>
                <a:cs typeface="+mn-cs"/>
              </a:rPr>
              <a:t>of the</a:t>
            </a:r>
            <a:endParaRPr lang="en-US" sz="19900" spc="-300" dirty="0">
              <a:ln w="38100" cmpd="sng">
                <a:solidFill>
                  <a:srgbClr val="FF0000"/>
                </a:solidFill>
                <a:prstDash val="solid"/>
              </a:ln>
              <a:solidFill>
                <a:srgbClr val="0000FF"/>
              </a:solidFill>
              <a:effectLst>
                <a:outerShdw blurRad="63500" dir="3600000" algn="tl" rotWithShape="0">
                  <a:srgbClr val="000000">
                    <a:alpha val="70000"/>
                  </a:srgbClr>
                </a:outerShdw>
              </a:effectLst>
              <a:latin typeface="Yanone Kaffeesatz Bold" pitchFamily="50" charset="0"/>
              <a:cs typeface="+mn-cs"/>
            </a:endParaRPr>
          </a:p>
        </p:txBody>
      </p:sp>
      <p:sp>
        <p:nvSpPr>
          <p:cNvPr id="11" name="Rectangle 10"/>
          <p:cNvSpPr/>
          <p:nvPr/>
        </p:nvSpPr>
        <p:spPr>
          <a:xfrm>
            <a:off x="2133624" y="3810039"/>
            <a:ext cx="9130861" cy="3770263"/>
          </a:xfrm>
          <a:prstGeom prst="rect">
            <a:avLst/>
          </a:prstGeom>
        </p:spPr>
        <p:txBody>
          <a:bodyPr wrap="square">
            <a:spAutoFit/>
          </a:bodyPr>
          <a:lstStyle/>
          <a:p>
            <a:pPr algn="ctr" fontAlgn="auto">
              <a:spcBef>
                <a:spcPts val="0"/>
              </a:spcBef>
              <a:spcAft>
                <a:spcPts val="0"/>
              </a:spcAft>
            </a:pPr>
            <a:r>
              <a:rPr lang="en-US" sz="23900" dirty="0">
                <a:ln w="18415" cmpd="sng">
                  <a:solidFill>
                    <a:srgbClr val="0000FF"/>
                  </a:solidFill>
                  <a:prstDash val="solid"/>
                </a:ln>
                <a:solidFill>
                  <a:srgbClr val="FF0000"/>
                </a:solidFill>
                <a:effectLst>
                  <a:outerShdw blurRad="63500" dir="3600000" algn="tl" rotWithShape="0">
                    <a:srgbClr val="000000">
                      <a:alpha val="70000"/>
                    </a:srgbClr>
                  </a:outerShdw>
                </a:effectLst>
                <a:latin typeface="Yanone Kaffeesatz Bold" pitchFamily="2" charset="0"/>
                <a:cs typeface="+mn-cs"/>
              </a:rPr>
              <a:t>G</a:t>
            </a:r>
            <a:r>
              <a:rPr lang="en-US" sz="23900" dirty="0" smtClean="0">
                <a:ln w="18415" cmpd="sng">
                  <a:solidFill>
                    <a:srgbClr val="0000FF"/>
                  </a:solidFill>
                  <a:prstDash val="solid"/>
                </a:ln>
                <a:solidFill>
                  <a:srgbClr val="FF0000"/>
                </a:solidFill>
                <a:effectLst>
                  <a:outerShdw blurRad="63500" dir="3600000" algn="tl" rotWithShape="0">
                    <a:srgbClr val="000000">
                      <a:alpha val="70000"/>
                    </a:srgbClr>
                  </a:outerShdw>
                </a:effectLst>
                <a:latin typeface="Yanone Kaffeesatz Bold" pitchFamily="2" charset="0"/>
                <a:cs typeface="+mn-cs"/>
              </a:rPr>
              <a:t>ame</a:t>
            </a:r>
            <a:endParaRPr lang="en-US" sz="23900" dirty="0">
              <a:ln w="18415" cmpd="sng">
                <a:solidFill>
                  <a:srgbClr val="0000FF"/>
                </a:solidFill>
                <a:prstDash val="solid"/>
              </a:ln>
              <a:solidFill>
                <a:srgbClr val="FFFFFF"/>
              </a:solidFill>
              <a:effectLst>
                <a:outerShdw blurRad="63500" dir="3600000" algn="tl" rotWithShape="0">
                  <a:srgbClr val="000000">
                    <a:alpha val="70000"/>
                  </a:srgbClr>
                </a:outerShdw>
              </a:effectLst>
              <a:latin typeface="Calibri"/>
              <a:cs typeface="+mn-cs"/>
            </a:endParaRPr>
          </a:p>
        </p:txBody>
      </p:sp>
    </p:spTree>
    <p:extLst>
      <p:ext uri="{BB962C8B-B14F-4D97-AF65-F5344CB8AC3E}">
        <p14:creationId xmlns:p14="http://schemas.microsoft.com/office/powerpoint/2010/main" val="465056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25400" y="2204904"/>
            <a:ext cx="9144000" cy="440120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0" b="1" spc="-300" dirty="0" smtClean="0">
                <a:ln w="11430"/>
                <a:solidFill>
                  <a:prstClr val="black"/>
                </a:solidFill>
                <a:effectLst>
                  <a:outerShdw blurRad="50800" dist="39000" dir="5460000" algn="tl">
                    <a:srgbClr val="000000">
                      <a:alpha val="38000"/>
                    </a:srgbClr>
                  </a:outerShdw>
                </a:effectLst>
                <a:latin typeface="Yanone Kaffeesatz Bold" pitchFamily="2" charset="0"/>
                <a:cs typeface="+mn-cs"/>
              </a:rPr>
              <a:t>forever</a:t>
            </a:r>
            <a:endParaRPr lang="en-US" sz="28000" b="1" spc="-300" dirty="0">
              <a:ln w="11430"/>
              <a:solidFill>
                <a:prstClr val="black"/>
              </a:solidFill>
              <a:effectLst>
                <a:outerShdw blurRad="50800" dist="39000" dir="5460000" algn="tl">
                  <a:srgbClr val="000000">
                    <a:alpha val="38000"/>
                  </a:srgbClr>
                </a:outerShdw>
              </a:effectLst>
              <a:latin typeface="Yanone Kaffeesatz Bold" pitchFamily="2" charset="0"/>
              <a:cs typeface="+mn-cs"/>
            </a:endParaRPr>
          </a:p>
        </p:txBody>
      </p:sp>
      <p:sp>
        <p:nvSpPr>
          <p:cNvPr id="4" name="Rectangle 1"/>
          <p:cNvSpPr/>
          <p:nvPr/>
        </p:nvSpPr>
        <p:spPr>
          <a:xfrm>
            <a:off x="107503" y="-99392"/>
            <a:ext cx="9090950" cy="3154710"/>
          </a:xfrm>
          <a:prstGeom prst="rect">
            <a:avLst/>
          </a:prstGeom>
        </p:spPr>
        <p:txBody>
          <a:bodyPr wrap="none">
            <a:spAutoFit/>
          </a:bodyPr>
          <a:lstStyle/>
          <a:p>
            <a:pPr fontAlgn="auto">
              <a:spcBef>
                <a:spcPts val="0"/>
              </a:spcBef>
              <a:spcAft>
                <a:spcPts val="0"/>
              </a:spcAft>
            </a:pPr>
            <a:r>
              <a:rPr lang="en-US" sz="19900" spc="-300" dirty="0" smtClean="0">
                <a:ln w="38100" cmpd="sng">
                  <a:solidFill>
                    <a:prstClr val="black"/>
                  </a:solidFill>
                  <a:prstDash val="solid"/>
                </a:ln>
                <a:solidFill>
                  <a:srgbClr val="66FFFF"/>
                </a:solidFill>
                <a:effectLst>
                  <a:outerShdw blurRad="63500" dir="3600000" algn="tl" rotWithShape="0">
                    <a:srgbClr val="000000">
                      <a:alpha val="70000"/>
                    </a:srgbClr>
                  </a:outerShdw>
                </a:effectLst>
                <a:latin typeface="Yanone Kaffeesatz Bold" pitchFamily="50" charset="0"/>
                <a:cs typeface="+mn-cs"/>
              </a:rPr>
              <a:t>for everyone</a:t>
            </a:r>
            <a:endParaRPr lang="en-US" sz="19900" spc="-300" dirty="0">
              <a:ln w="38100" cmpd="sng">
                <a:solidFill>
                  <a:srgbClr val="FF0000"/>
                </a:solidFill>
                <a:prstDash val="solid"/>
              </a:ln>
              <a:solidFill>
                <a:srgbClr val="0000FF"/>
              </a:solidFill>
              <a:effectLst>
                <a:outerShdw blurRad="63500" dir="3600000" algn="tl" rotWithShape="0">
                  <a:srgbClr val="000000">
                    <a:alpha val="70000"/>
                  </a:srgbClr>
                </a:outerShdw>
              </a:effectLst>
              <a:latin typeface="Yanone Kaffeesatz Bold" pitchFamily="50" charset="0"/>
              <a:cs typeface="+mn-cs"/>
            </a:endParaRPr>
          </a:p>
        </p:txBody>
      </p:sp>
    </p:spTree>
    <p:extLst>
      <p:ext uri="{BB962C8B-B14F-4D97-AF65-F5344CB8AC3E}">
        <p14:creationId xmlns:p14="http://schemas.microsoft.com/office/powerpoint/2010/main" val="3570006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077" y="457200"/>
            <a:ext cx="9186081" cy="5715000"/>
          </a:xfrm>
          <a:prstGeom prst="rect">
            <a:avLst/>
          </a:prstGeom>
        </p:spPr>
      </p:pic>
    </p:spTree>
    <p:extLst>
      <p:ext uri="{BB962C8B-B14F-4D97-AF65-F5344CB8AC3E}">
        <p14:creationId xmlns:p14="http://schemas.microsoft.com/office/powerpoint/2010/main" val="2286489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6" name="Rectangle 5"/>
          <p:cNvSpPr/>
          <p:nvPr/>
        </p:nvSpPr>
        <p:spPr>
          <a:xfrm>
            <a:off x="755576" y="4077072"/>
            <a:ext cx="9144000" cy="2389116"/>
          </a:xfrm>
          <a:prstGeom prst="rect">
            <a:avLst/>
          </a:prstGeom>
          <a:noFill/>
        </p:spPr>
        <p:txBody>
          <a:bodyPr wrap="square">
            <a:spAutoFit/>
            <a:scene3d>
              <a:camera prst="orthographicFront"/>
              <a:lightRig rig="twoPt" dir="tl">
                <a:rot lat="0" lon="0" rev="2700000"/>
              </a:lightRig>
            </a:scene3d>
            <a:sp3d extrusionH="25400" contourW="12700" prstMaterial="softEdge">
              <a:bevelT w="127000" h="31750"/>
              <a:extrusionClr>
                <a:srgbClr val="FFFF00"/>
              </a:extrusionClr>
              <a:contourClr>
                <a:srgbClr val="FF0000"/>
              </a:contourClr>
            </a:sp3d>
          </a:bodyPr>
          <a:lstStyle/>
          <a:p>
            <a:pPr fontAlgn="auto">
              <a:spcBef>
                <a:spcPts val="0"/>
              </a:spcBef>
              <a:spcAft>
                <a:spcPts val="0"/>
              </a:spcAft>
              <a:defRPr/>
            </a:pPr>
            <a:r>
              <a:rPr lang="en-US" sz="14925" b="1" spc="-225" dirty="0" smtClean="0">
                <a:ln w="11430"/>
                <a:solidFill>
                  <a:srgbClr val="990099"/>
                </a:solidFill>
                <a:effectLst>
                  <a:outerShdw blurRad="177800" dist="139700" dir="13500000" algn="br" rotWithShape="0">
                    <a:prstClr val="black">
                      <a:alpha val="40000"/>
                    </a:prstClr>
                  </a:outerShdw>
                </a:effectLst>
                <a:latin typeface="Yanone Kaffeesatz Bold" pitchFamily="2" charset="0"/>
                <a:cs typeface="+mn-cs"/>
              </a:rPr>
              <a:t>transformation</a:t>
            </a:r>
            <a:endParaRPr lang="en-US" sz="14925" b="1" spc="-225" dirty="0">
              <a:ln w="11430"/>
              <a:solidFill>
                <a:srgbClr val="990099"/>
              </a:solidFill>
              <a:effectLst>
                <a:outerShdw blurRad="177800" dist="139700" dir="13500000" algn="br" rotWithShape="0">
                  <a:prstClr val="black">
                    <a:alpha val="40000"/>
                  </a:prstClr>
                </a:outerShdw>
              </a:effectLst>
              <a:latin typeface="Yanone Kaffeesatz Bold" pitchFamily="2" charset="0"/>
              <a:cs typeface="+mn-cs"/>
            </a:endParaRPr>
          </a:p>
        </p:txBody>
      </p:sp>
      <p:sp>
        <p:nvSpPr>
          <p:cNvPr id="7" name="Rectangle 6"/>
          <p:cNvSpPr/>
          <p:nvPr/>
        </p:nvSpPr>
        <p:spPr>
          <a:xfrm>
            <a:off x="-2556792" y="320573"/>
            <a:ext cx="9144000" cy="4062651"/>
          </a:xfrm>
          <a:prstGeom prst="rect">
            <a:avLst/>
          </a:prstGeom>
          <a:noFill/>
        </p:spPr>
        <p:txBody>
          <a:bodyPr wrap="square">
            <a:spAutoFit/>
            <a:scene3d>
              <a:camera prst="orthographicFront"/>
              <a:lightRig rig="morning" dir="tl"/>
            </a:scene3d>
            <a:sp3d extrusionH="25400" contourW="50800" prstMaterial="translucentPowder">
              <a:bevelT w="127000" h="31750"/>
              <a:extrusionClr>
                <a:srgbClr val="FFFF00"/>
              </a:extrusionClr>
              <a:contourClr>
                <a:schemeClr val="tx1"/>
              </a:contourClr>
            </a:sp3d>
          </a:bodyPr>
          <a:lstStyle/>
          <a:p>
            <a:pPr algn="r" fontAlgn="auto">
              <a:spcBef>
                <a:spcPts val="0"/>
              </a:spcBef>
              <a:spcAft>
                <a:spcPts val="0"/>
              </a:spcAft>
              <a:defRPr/>
            </a:pPr>
            <a:r>
              <a:rPr lang="en-US" sz="25800" b="1" spc="-225" dirty="0">
                <a:ln w="11430"/>
                <a:solidFill>
                  <a:srgbClr val="FF0000"/>
                </a:solidFill>
                <a:effectLst>
                  <a:outerShdw blurRad="177800" dist="139700" dir="13500000" algn="br" rotWithShape="0">
                    <a:prstClr val="black">
                      <a:alpha val="40000"/>
                    </a:prstClr>
                  </a:outerShdw>
                </a:effectLst>
                <a:latin typeface="Yanone Kaffeesatz Bold" pitchFamily="2" charset="0"/>
                <a:cs typeface="+mn-cs"/>
              </a:rPr>
              <a:t>digital</a:t>
            </a:r>
          </a:p>
        </p:txBody>
      </p:sp>
    </p:spTree>
    <p:extLst>
      <p:ext uri="{BB962C8B-B14F-4D97-AF65-F5344CB8AC3E}">
        <p14:creationId xmlns:p14="http://schemas.microsoft.com/office/powerpoint/2010/main" val="9607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43" y="19049"/>
            <a:ext cx="9165020" cy="2446824"/>
          </a:xfrm>
          <a:prstGeom prst="rect">
            <a:avLst/>
          </a:prstGeom>
          <a:noFill/>
        </p:spPr>
        <p:txBody>
          <a:bodyPr wrap="square" lIns="91440" tIns="45720" rIns="91440" bIns="45720">
            <a:spAutoFit/>
          </a:bodyPr>
          <a:lstStyle/>
          <a:p>
            <a:pPr fontAlgn="auto">
              <a:spcBef>
                <a:spcPts val="0"/>
              </a:spcBef>
              <a:spcAft>
                <a:spcPts val="0"/>
              </a:spcAft>
            </a:pPr>
            <a:r>
              <a:rPr lang="en-US" sz="15300" spc="-300" dirty="0" smtClean="0">
                <a:ln w="38100" cmpd="sng">
                  <a:solidFill>
                    <a:prstClr val="black"/>
                  </a:solidFill>
                  <a:prstDash val="solid"/>
                </a:ln>
                <a:solidFill>
                  <a:srgbClr val="66FF33"/>
                </a:solidFill>
                <a:effectLst>
                  <a:outerShdw blurRad="63500" dir="3600000" algn="tl" rotWithShape="0">
                    <a:srgbClr val="000000">
                      <a:alpha val="70000"/>
                    </a:srgbClr>
                  </a:outerShdw>
                </a:effectLst>
                <a:latin typeface="Yanone Kaffeesatz Bold" pitchFamily="50" charset="0"/>
                <a:cs typeface="+mn-cs"/>
              </a:rPr>
              <a:t>Changed the</a:t>
            </a:r>
            <a:endParaRPr lang="en-US" sz="15300" spc="-300" dirty="0">
              <a:ln w="38100" cmpd="sng">
                <a:solidFill>
                  <a:srgbClr val="FF0000"/>
                </a:solidFill>
                <a:prstDash val="solid"/>
              </a:ln>
              <a:solidFill>
                <a:prstClr val="black"/>
              </a:solidFill>
              <a:effectLst>
                <a:outerShdw blurRad="63500" dir="3600000" algn="tl" rotWithShape="0">
                  <a:srgbClr val="000000">
                    <a:alpha val="70000"/>
                  </a:srgbClr>
                </a:outerShdw>
              </a:effectLst>
              <a:latin typeface="Yanone Kaffeesatz Bold" pitchFamily="50" charset="0"/>
              <a:cs typeface="+mn-cs"/>
            </a:endParaRPr>
          </a:p>
        </p:txBody>
      </p:sp>
      <p:sp>
        <p:nvSpPr>
          <p:cNvPr id="15" name="Rectangle 14"/>
          <p:cNvSpPr/>
          <p:nvPr/>
        </p:nvSpPr>
        <p:spPr>
          <a:xfrm>
            <a:off x="3959" y="3657600"/>
            <a:ext cx="9130861" cy="2939266"/>
          </a:xfrm>
          <a:prstGeom prst="rect">
            <a:avLst/>
          </a:prstGeom>
        </p:spPr>
        <p:txBody>
          <a:bodyPr wrap="square">
            <a:spAutoFit/>
          </a:bodyPr>
          <a:lstStyle/>
          <a:p>
            <a:pPr algn="ctr" fontAlgn="auto">
              <a:spcBef>
                <a:spcPts val="0"/>
              </a:spcBef>
              <a:spcAft>
                <a:spcPts val="0"/>
              </a:spcAft>
            </a:pPr>
            <a:r>
              <a:rPr lang="en-US" sz="18500" spc="-300" dirty="0" smtClean="0">
                <a:ln w="76200" cmpd="sng">
                  <a:solidFill>
                    <a:srgbClr val="FF0000"/>
                  </a:solidFill>
                  <a:prstDash val="solid"/>
                </a:ln>
                <a:solidFill>
                  <a:srgbClr val="FFFF00"/>
                </a:solidFill>
                <a:effectLst>
                  <a:outerShdw blurRad="63500" dir="3600000" algn="tl" rotWithShape="0">
                    <a:srgbClr val="000000">
                      <a:alpha val="70000"/>
                    </a:srgbClr>
                  </a:outerShdw>
                </a:effectLst>
                <a:latin typeface="Yanone Kaffeesatz Bold" pitchFamily="2" charset="0"/>
                <a:cs typeface="+mn-cs"/>
              </a:rPr>
              <a:t>definitely...</a:t>
            </a:r>
            <a:endParaRPr lang="en-US" sz="18500" spc="-300" dirty="0">
              <a:ln w="76200" cmpd="sng">
                <a:solidFill>
                  <a:srgbClr val="FF0000"/>
                </a:solidFill>
                <a:prstDash val="solid"/>
              </a:ln>
              <a:solidFill>
                <a:srgbClr val="FFFF00"/>
              </a:solidFill>
              <a:effectLst>
                <a:outerShdw blurRad="63500" dir="3600000" algn="tl" rotWithShape="0">
                  <a:srgbClr val="000000">
                    <a:alpha val="70000"/>
                  </a:srgbClr>
                </a:outerShdw>
              </a:effectLst>
              <a:latin typeface="Calibri"/>
              <a:cs typeface="+mn-cs"/>
            </a:endParaRPr>
          </a:p>
        </p:txBody>
      </p:sp>
      <p:sp>
        <p:nvSpPr>
          <p:cNvPr id="11" name="Rectangle 10"/>
          <p:cNvSpPr/>
          <p:nvPr/>
        </p:nvSpPr>
        <p:spPr>
          <a:xfrm>
            <a:off x="-19675" y="1676400"/>
            <a:ext cx="9130861" cy="3154710"/>
          </a:xfrm>
          <a:prstGeom prst="rect">
            <a:avLst/>
          </a:prstGeom>
        </p:spPr>
        <p:txBody>
          <a:bodyPr wrap="square">
            <a:spAutoFit/>
          </a:bodyPr>
          <a:lstStyle/>
          <a:p>
            <a:pPr algn="ctr" fontAlgn="auto">
              <a:spcBef>
                <a:spcPts val="0"/>
              </a:spcBef>
              <a:spcAft>
                <a:spcPts val="0"/>
              </a:spcAft>
            </a:pPr>
            <a:r>
              <a:rPr lang="en-US" sz="19900" dirty="0" smtClean="0">
                <a:ln w="18415" cmpd="sng">
                  <a:solidFill>
                    <a:srgbClr val="0000FF"/>
                  </a:solidFill>
                  <a:prstDash val="solid"/>
                </a:ln>
                <a:solidFill>
                  <a:srgbClr val="FF0000"/>
                </a:solidFill>
                <a:effectLst>
                  <a:outerShdw blurRad="63500" dir="3600000" algn="tl" rotWithShape="0">
                    <a:srgbClr val="000000">
                      <a:alpha val="70000"/>
                    </a:srgbClr>
                  </a:outerShdw>
                </a:effectLst>
                <a:latin typeface="Yanone Kaffeesatz Bold" pitchFamily="2" charset="0"/>
                <a:cs typeface="+mn-cs"/>
              </a:rPr>
              <a:t>SOCIETY</a:t>
            </a:r>
            <a:r>
              <a:rPr lang="en-US" sz="19900" dirty="0" smtClean="0">
                <a:ln w="18415" cmpd="sng">
                  <a:solidFill>
                    <a:srgbClr val="0000FF"/>
                  </a:solidFill>
                  <a:prstDash val="solid"/>
                </a:ln>
                <a:solidFill>
                  <a:srgbClr val="FFFFFF"/>
                </a:solidFill>
                <a:effectLst>
                  <a:outerShdw blurRad="63500" dir="3600000" algn="tl" rotWithShape="0">
                    <a:srgbClr val="000000">
                      <a:alpha val="70000"/>
                    </a:srgbClr>
                  </a:outerShdw>
                </a:effectLst>
                <a:latin typeface="Yanone Kaffeesatz Bold" pitchFamily="2" charset="0"/>
                <a:cs typeface="+mn-cs"/>
              </a:rPr>
              <a:t>,</a:t>
            </a:r>
            <a:endParaRPr lang="en-US" sz="19900" dirty="0">
              <a:ln w="18415" cmpd="sng">
                <a:solidFill>
                  <a:srgbClr val="0000FF"/>
                </a:solidFill>
                <a:prstDash val="solid"/>
              </a:ln>
              <a:solidFill>
                <a:srgbClr val="FFFFFF"/>
              </a:solidFill>
              <a:effectLst>
                <a:outerShdw blurRad="63500" dir="3600000" algn="tl" rotWithShape="0">
                  <a:srgbClr val="000000">
                    <a:alpha val="70000"/>
                  </a:srgbClr>
                </a:outerShdw>
              </a:effectLst>
              <a:latin typeface="Calibri"/>
              <a:cs typeface="+mn-cs"/>
            </a:endParaRPr>
          </a:p>
        </p:txBody>
      </p:sp>
    </p:spTree>
    <p:extLst>
      <p:ext uri="{BB962C8B-B14F-4D97-AF65-F5344CB8AC3E}">
        <p14:creationId xmlns:p14="http://schemas.microsoft.com/office/powerpoint/2010/main" val="135119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7772" y="32084"/>
            <a:ext cx="10171772" cy="6858000"/>
          </a:xfrm>
          <a:prstGeom prst="rect">
            <a:avLst/>
          </a:prstGeom>
        </p:spPr>
      </p:pic>
    </p:spTree>
    <p:extLst>
      <p:ext uri="{BB962C8B-B14F-4D97-AF65-F5344CB8AC3E}">
        <p14:creationId xmlns:p14="http://schemas.microsoft.com/office/powerpoint/2010/main" val="3558789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smtClean="0">
                <a:ln>
                  <a:noFill/>
                </a:ln>
                <a:solidFill>
                  <a:srgbClr val="FFC000"/>
                </a:solidFill>
                <a:effectLst/>
                <a:uLnTx/>
                <a:uFillTx/>
                <a:latin typeface="Arial" pitchFamily="34" charset="0"/>
                <a:ea typeface="+mj-ea"/>
                <a:cs typeface="Arial" pitchFamily="34" charset="0"/>
              </a:rPr>
              <a:t>Cars and Light Trucks Sales in Brazil (000)</a:t>
            </a:r>
          </a:p>
        </p:txBody>
      </p:sp>
      <p:graphicFrame>
        <p:nvGraphicFramePr>
          <p:cNvPr id="6" name="Espaço Reservado para Conteúdo 10"/>
          <p:cNvGraphicFramePr>
            <a:graphicFrameLocks noGrp="1"/>
          </p:cNvGraphicFramePr>
          <p:nvPr>
            <p:ph idx="1"/>
            <p:extLst>
              <p:ext uri="{D42A27DB-BD31-4B8C-83A1-F6EECF244321}">
                <p14:modId xmlns:p14="http://schemas.microsoft.com/office/powerpoint/2010/main" val="3869089891"/>
              </p:ext>
            </p:extLst>
          </p:nvPr>
        </p:nvGraphicFramePr>
        <p:xfrm>
          <a:off x="457200" y="1600206"/>
          <a:ext cx="8229600" cy="45259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3019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Rectangle 4"/>
          <p:cNvSpPr/>
          <p:nvPr/>
        </p:nvSpPr>
        <p:spPr>
          <a:xfrm>
            <a:off x="-396552" y="1676435"/>
            <a:ext cx="9540552" cy="2092881"/>
          </a:xfrm>
          <a:prstGeom prst="rect">
            <a:avLst/>
          </a:prstGeom>
          <a:noFill/>
        </p:spPr>
        <p:txBody>
          <a:bodyPr wrap="square">
            <a:spAutoFit/>
          </a:bodyPr>
          <a:lstStyle/>
          <a:p>
            <a:pPr algn="ctr" fontAlgn="auto">
              <a:spcBef>
                <a:spcPts val="0"/>
              </a:spcBef>
              <a:spcAft>
                <a:spcPts val="0"/>
              </a:spcAft>
              <a:defRPr/>
            </a:pPr>
            <a:r>
              <a:rPr lang="en-US" sz="13000" b="1" dirty="0" smtClean="0">
                <a:ln w="17780" cmpd="sng">
                  <a:solidFill>
                    <a:srgbClr val="FFFFFF"/>
                  </a:solidFill>
                  <a:prstDash val="solid"/>
                  <a:miter lim="800000"/>
                </a:ln>
                <a:solidFill>
                  <a:srgbClr val="FFC000"/>
                </a:solidFill>
                <a:effectLst>
                  <a:outerShdw blurRad="50800" algn="tl" rotWithShape="0">
                    <a:srgbClr val="000000"/>
                  </a:outerShdw>
                </a:effectLst>
                <a:latin typeface="Yanone Kaffeesatz Bold" pitchFamily="2" charset="0"/>
                <a:cs typeface="+mn-cs"/>
              </a:rPr>
              <a:t>…into a network</a:t>
            </a:r>
            <a:endParaRPr lang="en-US" sz="13000" b="1" dirty="0">
              <a:ln w="17780" cmpd="sng">
                <a:solidFill>
                  <a:srgbClr val="FFFFFF"/>
                </a:solidFill>
                <a:prstDash val="solid"/>
                <a:miter lim="800000"/>
              </a:ln>
              <a:solidFill>
                <a:srgbClr val="FFC000"/>
              </a:solidFill>
              <a:effectLst>
                <a:outerShdw blurRad="50800" algn="tl" rotWithShape="0">
                  <a:srgbClr val="000000"/>
                </a:outerShdw>
              </a:effectLst>
              <a:latin typeface="Yanone Kaffeesatz Bold" pitchFamily="2" charset="0"/>
              <a:cs typeface="+mn-cs"/>
            </a:endParaRPr>
          </a:p>
        </p:txBody>
      </p:sp>
      <p:sp>
        <p:nvSpPr>
          <p:cNvPr id="3" name="Rectangle 2"/>
          <p:cNvSpPr/>
          <p:nvPr/>
        </p:nvSpPr>
        <p:spPr>
          <a:xfrm>
            <a:off x="4455650" y="4141177"/>
            <a:ext cx="4203395" cy="48987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3100"/>
              </a:lnSpc>
            </a:pPr>
            <a:r>
              <a:rPr lang="en-US" sz="5400" b="1" dirty="0" smtClean="0">
                <a:ln w="11430"/>
                <a:solidFill>
                  <a:srgbClr val="0000FF"/>
                </a:solidFill>
                <a:effectLst>
                  <a:outerShdw blurRad="50800" dist="39000" dir="5460000" algn="tl">
                    <a:srgbClr val="000000">
                      <a:alpha val="38000"/>
                    </a:srgbClr>
                  </a:outerShdw>
                </a:effectLst>
                <a:latin typeface="Yanone Kaffeesatz Light" pitchFamily="50" charset="0"/>
                <a:cs typeface="+mn-cs"/>
              </a:rPr>
              <a:t>[and all its flows</a:t>
            </a:r>
            <a:r>
              <a:rPr lang="en-US" sz="5400" b="1" dirty="0">
                <a:ln w="11430"/>
                <a:solidFill>
                  <a:srgbClr val="0000FF"/>
                </a:solidFill>
                <a:effectLst>
                  <a:outerShdw blurRad="50800" dist="39000" dir="5460000" algn="tl">
                    <a:srgbClr val="000000">
                      <a:alpha val="38000"/>
                    </a:srgbClr>
                  </a:outerShdw>
                </a:effectLst>
                <a:latin typeface="Yanone Kaffeesatz Light" pitchFamily="50" charset="0"/>
                <a:cs typeface="+mn-cs"/>
              </a:rPr>
              <a:t>]</a:t>
            </a:r>
            <a:endParaRPr lang="en-US" sz="2800" b="1" dirty="0">
              <a:ln w="11430"/>
              <a:solidFill>
                <a:srgbClr val="0000FF"/>
              </a:solidFill>
              <a:effectLst>
                <a:outerShdw blurRad="50800" dist="39000" dir="5460000" algn="tl">
                  <a:srgbClr val="000000">
                    <a:alpha val="38000"/>
                  </a:srgbClr>
                </a:outerShdw>
              </a:effectLst>
              <a:latin typeface="Yanone Kaffeesatz Light" pitchFamily="50" charset="0"/>
              <a:cs typeface="+mn-cs"/>
            </a:endParaRPr>
          </a:p>
        </p:txBody>
      </p:sp>
      <p:sp>
        <p:nvSpPr>
          <p:cNvPr id="4" name="TextBox 1"/>
          <p:cNvSpPr txBox="1"/>
          <p:nvPr/>
        </p:nvSpPr>
        <p:spPr>
          <a:xfrm>
            <a:off x="-25559" y="-217185"/>
            <a:ext cx="3517440" cy="186204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pt-BR" sz="11500" b="1" dirty="0">
                <a:ln w="11430"/>
                <a:solidFill>
                  <a:srgbClr val="0000CC"/>
                </a:solidFill>
                <a:effectLst>
                  <a:outerShdw blurRad="50800" dist="39000" dir="5460000" algn="tl">
                    <a:srgbClr val="000000">
                      <a:alpha val="38000"/>
                    </a:srgbClr>
                  </a:outerShdw>
                </a:effectLst>
                <a:latin typeface="Yanone Kaffeesatz Bold" pitchFamily="2" charset="0"/>
                <a:cs typeface="+mn-cs"/>
              </a:rPr>
              <a:t>digital</a:t>
            </a:r>
            <a:endParaRPr lang="en-US" sz="11500" b="1" dirty="0">
              <a:ln w="11430"/>
              <a:solidFill>
                <a:srgbClr val="0000CC"/>
              </a:solidFill>
              <a:effectLst>
                <a:outerShdw blurRad="50800" dist="39000" dir="5460000" algn="tl">
                  <a:srgbClr val="000000">
                    <a:alpha val="38000"/>
                  </a:srgbClr>
                </a:outerShdw>
              </a:effectLst>
              <a:latin typeface="Yanone Kaffeesatz Bold" pitchFamily="2" charset="0"/>
              <a:cs typeface="+mn-cs"/>
            </a:endParaRPr>
          </a:p>
        </p:txBody>
      </p:sp>
      <p:sp>
        <p:nvSpPr>
          <p:cNvPr id="6" name="TextBox 2"/>
          <p:cNvSpPr txBox="1"/>
          <p:nvPr/>
        </p:nvSpPr>
        <p:spPr>
          <a:xfrm>
            <a:off x="-21006" y="-217185"/>
            <a:ext cx="9165011" cy="1862048"/>
          </a:xfrm>
          <a:prstGeom prst="rect">
            <a:avLst/>
          </a:prstGeom>
          <a:noFill/>
        </p:spPr>
        <p:txBody>
          <a:bodyPr wrap="square" rtlCol="0">
            <a:spAutoFit/>
          </a:bodyPr>
          <a:lstStyle/>
          <a:p>
            <a:pPr algn="r" fontAlgn="auto">
              <a:spcBef>
                <a:spcPts val="0"/>
              </a:spcBef>
              <a:spcAft>
                <a:spcPts val="0"/>
              </a:spcAft>
            </a:pPr>
            <a:r>
              <a:rPr lang="pt-BR" sz="11500" dirty="0" err="1" smtClean="0">
                <a:solidFill>
                  <a:prstClr val="black"/>
                </a:solidFill>
                <a:latin typeface="Yanone Kaffeesatz Bold" pitchFamily="2" charset="0"/>
                <a:cs typeface="+mn-cs"/>
              </a:rPr>
              <a:t>connected</a:t>
            </a:r>
            <a:endParaRPr lang="en-US" sz="11500" b="1" dirty="0">
              <a:solidFill>
                <a:prstClr val="black"/>
              </a:solidFill>
              <a:latin typeface="Yanone Kaffeesatz Bold" pitchFamily="2" charset="0"/>
              <a:cs typeface="+mn-cs"/>
            </a:endParaRPr>
          </a:p>
        </p:txBody>
      </p:sp>
      <p:sp>
        <p:nvSpPr>
          <p:cNvPr id="7" name="TextBox 5"/>
          <p:cNvSpPr txBox="1"/>
          <p:nvPr/>
        </p:nvSpPr>
        <p:spPr>
          <a:xfrm>
            <a:off x="1158" y="4343400"/>
            <a:ext cx="4582505" cy="264687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pt-BR" sz="16600" b="1"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mobile</a:t>
            </a:r>
            <a:endParaRPr lang="en-US" sz="16600" b="1"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
        <p:nvSpPr>
          <p:cNvPr id="8" name="TextBox 3"/>
          <p:cNvSpPr txBox="1"/>
          <p:nvPr/>
        </p:nvSpPr>
        <p:spPr>
          <a:xfrm>
            <a:off x="4427986" y="4642059"/>
            <a:ext cx="4729664" cy="221599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pPr>
            <a:r>
              <a:rPr lang="pt-BR" sz="13800" b="1" dirty="0" err="1" smtClean="0">
                <a:ln w="11430"/>
                <a:solidFill>
                  <a:srgbClr val="66FF33"/>
                </a:solidFill>
                <a:effectLst>
                  <a:outerShdw blurRad="50800" dist="39000" dir="5460000" algn="tl">
                    <a:srgbClr val="000000">
                      <a:alpha val="38000"/>
                    </a:srgbClr>
                  </a:outerShdw>
                </a:effectLst>
                <a:latin typeface="Yanone Kaffeesatz Bold" pitchFamily="2" charset="0"/>
                <a:cs typeface="+mn-cs"/>
              </a:rPr>
              <a:t>Personal</a:t>
            </a:r>
            <a:endParaRPr lang="en-US" sz="16600" b="1" dirty="0">
              <a:ln w="11430"/>
              <a:solidFill>
                <a:srgbClr val="66FF33"/>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204064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772006"/>
          </a:xfrm>
          <a:prstGeom prst="rect">
            <a:avLst/>
          </a:prstGeom>
        </p:spPr>
        <p:txBody>
          <a:bodyPr wrap="square">
            <a:spAutoFit/>
          </a:bodyPr>
          <a:lstStyle/>
          <a:p>
            <a:pPr algn="ctr">
              <a:lnSpc>
                <a:spcPts val="5300"/>
              </a:lnSpc>
            </a:pPr>
            <a:r>
              <a:rPr lang="en-US" sz="6600" b="1" dirty="0"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rPr>
              <a:t>MOORE’s Law  </a:t>
            </a:r>
            <a:r>
              <a:rPr lang="en-US"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Yanone Kaffeesatz Bold" panose="02000000000000000000" pitchFamily="2" charset="0"/>
              </a:rPr>
              <a:t>for digital electronic:</a:t>
            </a:r>
            <a:endParaRPr lang="en-US" sz="1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Yanone Kaffeesatz Bold" panose="02000000000000000000" pitchFamily="2" charset="0"/>
            </a:endParaRPr>
          </a:p>
        </p:txBody>
      </p:sp>
      <p:sp>
        <p:nvSpPr>
          <p:cNvPr id="3" name="Rectangle 2"/>
          <p:cNvSpPr/>
          <p:nvPr/>
        </p:nvSpPr>
        <p:spPr>
          <a:xfrm>
            <a:off x="11384" y="2564904"/>
            <a:ext cx="9144000" cy="77200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5300"/>
              </a:lnSpc>
            </a:pPr>
            <a:r>
              <a:rPr lang="en-US" sz="6600" b="1" dirty="0" smtClean="0">
                <a:ln w="11430"/>
                <a:solidFill>
                  <a:srgbClr val="00B0F0"/>
                </a:solidFill>
                <a:effectLst>
                  <a:outerShdw blurRad="50800" dist="39000" dir="5460000" algn="tl">
                    <a:srgbClr val="000000">
                      <a:alpha val="38000"/>
                    </a:srgbClr>
                  </a:outerShdw>
                </a:effectLst>
                <a:latin typeface="Yanone Kaffeesatz Bold" panose="02000000000000000000" pitchFamily="2" charset="0"/>
              </a:rPr>
              <a:t>every ~2 years, it has</a:t>
            </a:r>
            <a:endParaRPr lang="en-US" sz="1000" b="1" dirty="0">
              <a:ln w="11430"/>
              <a:solidFill>
                <a:srgbClr val="00B0F0"/>
              </a:solidFill>
              <a:effectLst>
                <a:outerShdw blurRad="50800" dist="39000" dir="5460000" algn="tl">
                  <a:srgbClr val="000000">
                    <a:alpha val="38000"/>
                  </a:srgbClr>
                </a:outerShdw>
              </a:effectLst>
              <a:latin typeface="Yanone Kaffeesatz Bold" panose="02000000000000000000" pitchFamily="2" charset="0"/>
            </a:endParaRPr>
          </a:p>
        </p:txBody>
      </p:sp>
      <p:sp>
        <p:nvSpPr>
          <p:cNvPr id="4" name="Rectangle 3"/>
          <p:cNvSpPr/>
          <p:nvPr/>
        </p:nvSpPr>
        <p:spPr>
          <a:xfrm>
            <a:off x="-24409" y="3717040"/>
            <a:ext cx="9144000" cy="772006"/>
          </a:xfrm>
          <a:prstGeom prst="rect">
            <a:avLst/>
          </a:prstGeom>
        </p:spPr>
        <p:txBody>
          <a:bodyPr wrap="square">
            <a:spAutoFit/>
          </a:bodyPr>
          <a:lstStyle/>
          <a:p>
            <a:pPr algn="ctr">
              <a:lnSpc>
                <a:spcPts val="5300"/>
              </a:lnSpc>
            </a:pPr>
            <a:r>
              <a:rPr lang="en-US" sz="7200" dirty="0" smtClean="0">
                <a:ln w="18415" cmpd="sng">
                  <a:solidFill>
                    <a:srgbClr val="FFFFFF"/>
                  </a:solidFill>
                  <a:prstDash val="solid"/>
                </a:ln>
                <a:solidFill>
                  <a:srgbClr val="008000"/>
                </a:solidFill>
                <a:effectLst>
                  <a:outerShdw blurRad="63500" dir="3600000" algn="tl" rotWithShape="0">
                    <a:srgbClr val="000000">
                      <a:alpha val="70000"/>
                    </a:srgbClr>
                  </a:outerShdw>
                </a:effectLst>
                <a:latin typeface="Yanone Kaffeesatz Bold" panose="02000000000000000000" pitchFamily="2" charset="0"/>
              </a:rPr>
              <a:t>~2x a capacity [performance]</a:t>
            </a:r>
            <a:endParaRPr lang="en-US" sz="1050" dirty="0">
              <a:ln w="18415" cmpd="sng">
                <a:solidFill>
                  <a:srgbClr val="FFFFFF"/>
                </a:solidFill>
                <a:prstDash val="solid"/>
              </a:ln>
              <a:solidFill>
                <a:srgbClr val="008000"/>
              </a:solidFill>
              <a:effectLst>
                <a:outerShdw blurRad="63500" dir="3600000" algn="tl" rotWithShape="0">
                  <a:srgbClr val="000000">
                    <a:alpha val="70000"/>
                  </a:srgbClr>
                </a:outerShdw>
              </a:effectLst>
              <a:latin typeface="Yanone Kaffeesatz Bold" panose="02000000000000000000" pitchFamily="2" charset="0"/>
            </a:endParaRPr>
          </a:p>
        </p:txBody>
      </p:sp>
      <p:sp>
        <p:nvSpPr>
          <p:cNvPr id="5" name="Rectangle 4"/>
          <p:cNvSpPr/>
          <p:nvPr/>
        </p:nvSpPr>
        <p:spPr>
          <a:xfrm>
            <a:off x="13294" y="4957210"/>
            <a:ext cx="9144000" cy="772006"/>
          </a:xfrm>
          <a:prstGeom prst="rect">
            <a:avLst/>
          </a:prstGeom>
        </p:spPr>
        <p:txBody>
          <a:bodyPr wrap="square">
            <a:spAutoFit/>
          </a:bodyPr>
          <a:lstStyle/>
          <a:p>
            <a:pPr algn="ctr">
              <a:lnSpc>
                <a:spcPts val="5300"/>
              </a:lnSpc>
            </a:pPr>
            <a:r>
              <a:rPr lang="en-US" sz="8800" b="1" dirty="0" smtClean="0">
                <a:ln w="28575">
                  <a:solidFill>
                    <a:srgbClr val="FF0000"/>
                  </a:solidFill>
                  <a:prstDash val="solid"/>
                  <a:miter lim="800000"/>
                </a:ln>
                <a:solidFill>
                  <a:srgbClr val="0000CC"/>
                </a:solidFill>
                <a:effectLst>
                  <a:outerShdw blurRad="25500" dist="23000" dir="7020000" algn="tl">
                    <a:srgbClr val="000000">
                      <a:alpha val="50000"/>
                    </a:srgbClr>
                  </a:outerShdw>
                </a:effectLst>
                <a:latin typeface="Yanone Kaffeesatz Bold" panose="02000000000000000000" pitchFamily="2" charset="0"/>
              </a:rPr>
              <a:t>for ~ SAME PRICE...</a:t>
            </a:r>
            <a:endParaRPr lang="en-US" sz="1200" dirty="0">
              <a:ln w="28575">
                <a:solidFill>
                  <a:srgbClr val="FF0000"/>
                </a:solidFill>
                <a:prstDash val="solid"/>
                <a:miter lim="800000"/>
              </a:ln>
              <a:solidFill>
                <a:srgbClr val="0000CC"/>
              </a:solidFill>
              <a:latin typeface="Yanone Kaffeesatz Bold" panose="02000000000000000000" pitchFamily="2" charset="0"/>
            </a:endParaRPr>
          </a:p>
        </p:txBody>
      </p:sp>
      <p:sp>
        <p:nvSpPr>
          <p:cNvPr id="6" name="TextBox 2"/>
          <p:cNvSpPr txBox="1"/>
          <p:nvPr/>
        </p:nvSpPr>
        <p:spPr>
          <a:xfrm>
            <a:off x="-21006" y="30502"/>
            <a:ext cx="9165011" cy="1092607"/>
          </a:xfrm>
          <a:prstGeom prst="rect">
            <a:avLst/>
          </a:prstGeom>
          <a:noFill/>
        </p:spPr>
        <p:txBody>
          <a:bodyPr wrap="square" rtlCol="0">
            <a:spAutoFit/>
          </a:bodyPr>
          <a:lstStyle/>
          <a:p>
            <a:pPr algn="ctr" fontAlgn="auto">
              <a:spcBef>
                <a:spcPts val="0"/>
              </a:spcBef>
              <a:spcAft>
                <a:spcPts val="0"/>
              </a:spcAft>
            </a:pPr>
            <a:r>
              <a:rPr lang="pt-BR" sz="6500" dirty="0" err="1" smtClean="0">
                <a:solidFill>
                  <a:srgbClr val="FFC000"/>
                </a:solidFill>
                <a:latin typeface="Yanone Kaffeesatz Bold" pitchFamily="2" charset="0"/>
                <a:cs typeface="+mn-cs"/>
              </a:rPr>
              <a:t>and</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there’s</a:t>
            </a:r>
            <a:r>
              <a:rPr lang="pt-BR" sz="6500" dirty="0" smtClean="0">
                <a:solidFill>
                  <a:srgbClr val="FFC000"/>
                </a:solidFill>
                <a:latin typeface="Yanone Kaffeesatz Bold" pitchFamily="2" charset="0"/>
                <a:cs typeface="+mn-cs"/>
              </a:rPr>
              <a:t> a </a:t>
            </a:r>
            <a:r>
              <a:rPr lang="pt-BR" sz="6500" dirty="0" err="1" smtClean="0">
                <a:solidFill>
                  <a:srgbClr val="FFC000"/>
                </a:solidFill>
                <a:latin typeface="Yanone Kaffeesatz Bold" pitchFamily="2" charset="0"/>
                <a:cs typeface="+mn-cs"/>
              </a:rPr>
              <a:t>lot</a:t>
            </a:r>
            <a:r>
              <a:rPr lang="pt-BR" sz="6500" dirty="0" smtClean="0">
                <a:solidFill>
                  <a:srgbClr val="FFC000"/>
                </a:solidFill>
                <a:latin typeface="Yanone Kaffeesatz Bold" pitchFamily="2" charset="0"/>
                <a:cs typeface="+mn-cs"/>
              </a:rPr>
              <a:t> more </a:t>
            </a:r>
            <a:r>
              <a:rPr lang="pt-BR" sz="6500" dirty="0" err="1" smtClean="0">
                <a:solidFill>
                  <a:srgbClr val="FFC000"/>
                </a:solidFill>
                <a:latin typeface="Yanone Kaffeesatz Bold" pitchFamily="2" charset="0"/>
                <a:cs typeface="+mn-cs"/>
              </a:rPr>
              <a:t>to</a:t>
            </a:r>
            <a:r>
              <a:rPr lang="pt-BR" sz="6500" dirty="0" smtClean="0">
                <a:solidFill>
                  <a:srgbClr val="FFC000"/>
                </a:solidFill>
                <a:latin typeface="Yanone Kaffeesatz Bold" pitchFamily="2" charset="0"/>
                <a:cs typeface="+mn-cs"/>
              </a:rPr>
              <a:t> come:</a:t>
            </a:r>
            <a:endParaRPr lang="en-US" sz="6500" b="1" dirty="0">
              <a:solidFill>
                <a:srgbClr val="FFC000"/>
              </a:solidFill>
              <a:latin typeface="Yanone Kaffeesatz Bold" pitchFamily="2" charset="0"/>
              <a:cs typeface="+mn-cs"/>
            </a:endParaRPr>
          </a:p>
        </p:txBody>
      </p:sp>
    </p:spTree>
    <p:extLst>
      <p:ext uri="{BB962C8B-B14F-4D97-AF65-F5344CB8AC3E}">
        <p14:creationId xmlns:p14="http://schemas.microsoft.com/office/powerpoint/2010/main" val="311599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Titolo 1"/>
          <p:cNvSpPr txBox="1">
            <a:spLocks/>
          </p:cNvSpPr>
          <p:nvPr/>
        </p:nvSpPr>
        <p:spPr>
          <a:xfrm>
            <a:off x="323850" y="332656"/>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8500" dirty="0" err="1" smtClean="0">
                <a:solidFill>
                  <a:srgbClr val="FF0000"/>
                </a:solidFill>
                <a:latin typeface="Yanone Kaffeesatz" pitchFamily="50" charset="0"/>
              </a:rPr>
              <a:t>And</a:t>
            </a:r>
            <a:r>
              <a:rPr lang="pt-BR" sz="8500" dirty="0" smtClean="0">
                <a:solidFill>
                  <a:srgbClr val="FF0000"/>
                </a:solidFill>
                <a:latin typeface="Yanone Kaffeesatz" pitchFamily="50" charset="0"/>
              </a:rPr>
              <a:t> </a:t>
            </a:r>
            <a:r>
              <a:rPr lang="pt-BR" sz="8500" dirty="0" err="1" smtClean="0">
                <a:solidFill>
                  <a:srgbClr val="FF0000"/>
                </a:solidFill>
                <a:latin typeface="Yanone Kaffeesatz" pitchFamily="50" charset="0"/>
              </a:rPr>
              <a:t>what</a:t>
            </a:r>
            <a:r>
              <a:rPr lang="pt-BR" sz="8500" dirty="0" smtClean="0">
                <a:solidFill>
                  <a:srgbClr val="FF0000"/>
                </a:solidFill>
                <a:latin typeface="Yanone Kaffeesatz" pitchFamily="50" charset="0"/>
              </a:rPr>
              <a:t> </a:t>
            </a:r>
            <a:r>
              <a:rPr lang="pt-BR" sz="8500" dirty="0" err="1" smtClean="0">
                <a:solidFill>
                  <a:srgbClr val="FF0000"/>
                </a:solidFill>
                <a:latin typeface="Yanone Kaffeesatz" pitchFamily="50" charset="0"/>
              </a:rPr>
              <a:t>is</a:t>
            </a:r>
            <a:r>
              <a:rPr lang="pt-BR" sz="8500" dirty="0" smtClean="0">
                <a:solidFill>
                  <a:srgbClr val="FF0000"/>
                </a:solidFill>
                <a:latin typeface="Yanone Kaffeesatz" pitchFamily="50" charset="0"/>
              </a:rPr>
              <a:t> </a:t>
            </a:r>
            <a:r>
              <a:rPr lang="pt-BR" sz="8500" dirty="0" err="1" smtClean="0">
                <a:solidFill>
                  <a:srgbClr val="FF0000"/>
                </a:solidFill>
                <a:latin typeface="Yanone Kaffeesatz" pitchFamily="50" charset="0"/>
              </a:rPr>
              <a:t>changing</a:t>
            </a:r>
            <a:r>
              <a:rPr lang="pt-BR" sz="8500" dirty="0" smtClean="0">
                <a:solidFill>
                  <a:srgbClr val="FF0000"/>
                </a:solidFill>
                <a:latin typeface="Yanone Kaffeesatz" pitchFamily="50" charset="0"/>
              </a:rPr>
              <a:t> in </a:t>
            </a:r>
            <a:r>
              <a:rPr lang="pt-BR" sz="8500" dirty="0" err="1" smtClean="0">
                <a:solidFill>
                  <a:srgbClr val="FF0000"/>
                </a:solidFill>
                <a:latin typeface="Yanone Kaffeesatz" pitchFamily="50" charset="0"/>
              </a:rPr>
              <a:t>our</a:t>
            </a:r>
            <a:r>
              <a:rPr lang="pt-BR" sz="8500" dirty="0" smtClean="0">
                <a:solidFill>
                  <a:srgbClr val="FF0000"/>
                </a:solidFill>
                <a:latin typeface="Yanone Kaffeesatz" pitchFamily="50" charset="0"/>
              </a:rPr>
              <a:t> </a:t>
            </a:r>
            <a:r>
              <a:rPr lang="pt-BR" sz="8500" dirty="0" err="1" smtClean="0">
                <a:solidFill>
                  <a:srgbClr val="FF0000"/>
                </a:solidFill>
                <a:latin typeface="Yanone Kaffeesatz" pitchFamily="50" charset="0"/>
              </a:rPr>
              <a:t>industry</a:t>
            </a:r>
            <a:r>
              <a:rPr lang="pt-BR" sz="8500" dirty="0" smtClean="0">
                <a:solidFill>
                  <a:srgbClr val="FF0000"/>
                </a:solidFill>
                <a:latin typeface="Yanone Kaffeesatz" pitchFamily="50" charset="0"/>
              </a:rPr>
              <a:t>?</a:t>
            </a:r>
            <a:endParaRPr kumimoji="0" lang="pt-BR" sz="8500" b="0" i="0" u="none" strike="noStrike" kern="1200" cap="all" spc="0" normalizeH="0" baseline="0" noProof="0" dirty="0">
              <a:ln>
                <a:noFill/>
              </a:ln>
              <a:solidFill>
                <a:srgbClr val="FF0000"/>
              </a:solidFill>
              <a:effectLst/>
              <a:uLnTx/>
              <a:uFillTx/>
              <a:latin typeface="Yanone Kaffeesatz" pitchFamily="50" charset="0"/>
            </a:endParaRP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2351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
        <p:nvSpPr>
          <p:cNvPr id="9" name="Rectangle 3"/>
          <p:cNvSpPr/>
          <p:nvPr/>
        </p:nvSpPr>
        <p:spPr>
          <a:xfrm>
            <a:off x="-24409" y="3717057"/>
            <a:ext cx="9144000" cy="1451679"/>
          </a:xfrm>
          <a:prstGeom prst="rect">
            <a:avLst/>
          </a:prstGeom>
        </p:spPr>
        <p:txBody>
          <a:bodyPr wrap="square">
            <a:spAutoFit/>
          </a:bodyPr>
          <a:lstStyle/>
          <a:p>
            <a:pPr algn="ctr">
              <a:lnSpc>
                <a:spcPts val="5300"/>
              </a:lnSpc>
            </a:pPr>
            <a:r>
              <a:rPr lang="en-US" sz="7200" dirty="0" smtClean="0">
                <a:ln w="18415" cmpd="sng">
                  <a:solidFill>
                    <a:srgbClr val="FFFFFF"/>
                  </a:solidFill>
                  <a:prstDash val="solid"/>
                </a:ln>
                <a:solidFill>
                  <a:srgbClr val="008000"/>
                </a:solidFill>
                <a:effectLst>
                  <a:outerShdw blurRad="63500" dir="3600000" algn="tl" rotWithShape="0">
                    <a:srgbClr val="000000">
                      <a:alpha val="70000"/>
                    </a:srgbClr>
                  </a:outerShdw>
                </a:effectLst>
                <a:latin typeface="Yanone Kaffeesatz Bold" panose="02000000000000000000" pitchFamily="2" charset="0"/>
              </a:rPr>
              <a:t>but we mainly still work as we always did</a:t>
            </a:r>
            <a:endParaRPr lang="en-US" sz="1050" dirty="0">
              <a:ln w="18415" cmpd="sng">
                <a:solidFill>
                  <a:srgbClr val="FFFFFF"/>
                </a:solidFill>
                <a:prstDash val="solid"/>
              </a:ln>
              <a:solidFill>
                <a:srgbClr val="008000"/>
              </a:solidFill>
              <a:effectLst>
                <a:outerShdw blurRad="63500" dir="3600000" algn="tl" rotWithShape="0">
                  <a:srgbClr val="000000">
                    <a:alpha val="70000"/>
                  </a:srgbClr>
                </a:outerShdw>
              </a:effectLst>
              <a:latin typeface="Yanone Kaffeesatz Bold" panose="02000000000000000000" pitchFamily="2" charset="0"/>
            </a:endParaRPr>
          </a:p>
        </p:txBody>
      </p:sp>
      <p:sp>
        <p:nvSpPr>
          <p:cNvPr id="10" name="TextBox 2"/>
          <p:cNvSpPr txBox="1"/>
          <p:nvPr/>
        </p:nvSpPr>
        <p:spPr>
          <a:xfrm>
            <a:off x="-45420" y="2037005"/>
            <a:ext cx="9165011" cy="1400383"/>
          </a:xfrm>
          <a:prstGeom prst="rect">
            <a:avLst/>
          </a:prstGeom>
          <a:noFill/>
        </p:spPr>
        <p:txBody>
          <a:bodyPr wrap="square" rtlCol="0">
            <a:spAutoFit/>
          </a:bodyPr>
          <a:lstStyle/>
          <a:p>
            <a:pPr algn="ctr" fontAlgn="auto">
              <a:spcBef>
                <a:spcPts val="0"/>
              </a:spcBef>
              <a:spcAft>
                <a:spcPts val="0"/>
              </a:spcAft>
            </a:pPr>
            <a:r>
              <a:rPr lang="pt-BR" sz="8500" dirty="0" err="1" smtClean="0">
                <a:solidFill>
                  <a:srgbClr val="FFC000"/>
                </a:solidFill>
                <a:latin typeface="Yanone Kaffeesatz Bold" pitchFamily="2" charset="0"/>
                <a:cs typeface="+mn-cs"/>
              </a:rPr>
              <a:t>there</a:t>
            </a:r>
            <a:r>
              <a:rPr lang="pt-BR" sz="8500" dirty="0" smtClean="0">
                <a:solidFill>
                  <a:srgbClr val="FFC000"/>
                </a:solidFill>
                <a:latin typeface="Yanone Kaffeesatz Bold" pitchFamily="2" charset="0"/>
                <a:cs typeface="+mn-cs"/>
              </a:rPr>
              <a:t> are some </a:t>
            </a:r>
            <a:r>
              <a:rPr lang="pt-BR" sz="8500" dirty="0" err="1" smtClean="0">
                <a:solidFill>
                  <a:srgbClr val="FFC000"/>
                </a:solidFill>
                <a:latin typeface="Yanone Kaffeesatz Bold" pitchFamily="2" charset="0"/>
                <a:cs typeface="+mn-cs"/>
              </a:rPr>
              <a:t>initiatives</a:t>
            </a:r>
            <a:r>
              <a:rPr lang="pt-BR" sz="8500" dirty="0" smtClean="0">
                <a:solidFill>
                  <a:srgbClr val="FFC000"/>
                </a:solidFill>
                <a:latin typeface="Yanone Kaffeesatz Bold" pitchFamily="2" charset="0"/>
                <a:cs typeface="+mn-cs"/>
              </a:rPr>
              <a:t> ...</a:t>
            </a:r>
            <a:endParaRPr lang="en-US" sz="8500" b="1" dirty="0">
              <a:solidFill>
                <a:srgbClr val="FFC000"/>
              </a:solidFill>
              <a:latin typeface="Yanone Kaffeesatz Bold" pitchFamily="2" charset="0"/>
              <a:cs typeface="+mn-cs"/>
            </a:endParaRPr>
          </a:p>
        </p:txBody>
      </p:sp>
      <p:sp>
        <p:nvSpPr>
          <p:cNvPr id="11" name="TextBox 2"/>
          <p:cNvSpPr txBox="1"/>
          <p:nvPr/>
        </p:nvSpPr>
        <p:spPr>
          <a:xfrm>
            <a:off x="4256485" y="90631"/>
            <a:ext cx="4860032" cy="1246495"/>
          </a:xfrm>
          <a:prstGeom prst="rect">
            <a:avLst/>
          </a:prstGeom>
          <a:noFill/>
        </p:spPr>
        <p:txBody>
          <a:bodyPr wrap="square" rtlCol="0">
            <a:spAutoFit/>
          </a:bodyPr>
          <a:lstStyle/>
          <a:p>
            <a:pPr algn="r" fontAlgn="auto">
              <a:spcBef>
                <a:spcPts val="0"/>
              </a:spcBef>
              <a:spcAft>
                <a:spcPts val="0"/>
              </a:spcAft>
            </a:pPr>
            <a:r>
              <a:rPr lang="en-US" sz="7500" b="1" dirty="0" err="1">
                <a:solidFill>
                  <a:srgbClr val="FF0000"/>
                </a:solidFill>
                <a:latin typeface="Yanone Kaffeesatz Bold" pitchFamily="2" charset="0"/>
                <a:cs typeface="+mn-cs"/>
              </a:rPr>
              <a:t>a</a:t>
            </a:r>
            <a:r>
              <a:rPr lang="en-US" sz="7500" b="1" dirty="0" err="1" smtClean="0">
                <a:solidFill>
                  <a:srgbClr val="FF0000"/>
                </a:solidFill>
                <a:latin typeface="Yanone Kaffeesatz Bold" pitchFamily="2" charset="0"/>
                <a:cs typeface="+mn-cs"/>
              </a:rPr>
              <a:t>utonomus</a:t>
            </a:r>
            <a:r>
              <a:rPr lang="en-US" sz="7500" b="1" dirty="0" smtClean="0">
                <a:solidFill>
                  <a:srgbClr val="FF0000"/>
                </a:solidFill>
                <a:latin typeface="Yanone Kaffeesatz Bold" pitchFamily="2" charset="0"/>
                <a:cs typeface="+mn-cs"/>
              </a:rPr>
              <a:t> car</a:t>
            </a:r>
            <a:endParaRPr lang="en-US" sz="7500" b="1" dirty="0">
              <a:solidFill>
                <a:srgbClr val="FF0000"/>
              </a:solidFill>
              <a:latin typeface="Yanone Kaffeesatz Bold" pitchFamily="2" charset="0"/>
              <a:cs typeface="+mn-cs"/>
            </a:endParaRPr>
          </a:p>
        </p:txBody>
      </p:sp>
      <p:sp>
        <p:nvSpPr>
          <p:cNvPr id="12" name="TextBox 2"/>
          <p:cNvSpPr txBox="1"/>
          <p:nvPr/>
        </p:nvSpPr>
        <p:spPr>
          <a:xfrm>
            <a:off x="603228" y="-17224"/>
            <a:ext cx="4593011" cy="1862048"/>
          </a:xfrm>
          <a:prstGeom prst="rect">
            <a:avLst/>
          </a:prstGeom>
          <a:noFill/>
        </p:spPr>
        <p:txBody>
          <a:bodyPr wrap="square" rtlCol="0">
            <a:spAutoFit/>
          </a:bodyPr>
          <a:lstStyle/>
          <a:p>
            <a:pPr fontAlgn="auto">
              <a:spcBef>
                <a:spcPts val="0"/>
              </a:spcBef>
              <a:spcAft>
                <a:spcPts val="0"/>
              </a:spcAft>
            </a:pPr>
            <a:r>
              <a:rPr lang="pt-BR" sz="11500" dirty="0" smtClean="0">
                <a:solidFill>
                  <a:prstClr val="black"/>
                </a:solidFill>
                <a:latin typeface="Yanone Kaffeesatz Bold" pitchFamily="2" charset="0"/>
                <a:cs typeface="+mn-cs"/>
              </a:rPr>
              <a:t>Tesla</a:t>
            </a:r>
            <a:endParaRPr lang="en-US" sz="11500" b="1" dirty="0">
              <a:solidFill>
                <a:prstClr val="black"/>
              </a:solidFill>
              <a:latin typeface="Yanone Kaffeesatz Bold" pitchFamily="2" charset="0"/>
              <a:cs typeface="+mn-cs"/>
            </a:endParaRPr>
          </a:p>
        </p:txBody>
      </p:sp>
      <p:sp>
        <p:nvSpPr>
          <p:cNvPr id="13" name="TextBox 5"/>
          <p:cNvSpPr txBox="1"/>
          <p:nvPr/>
        </p:nvSpPr>
        <p:spPr>
          <a:xfrm>
            <a:off x="65205" y="4941168"/>
            <a:ext cx="4582505" cy="155427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pt-BR" sz="9500" b="1" dirty="0" err="1" smtClean="0">
                <a:ln w="11430"/>
                <a:solidFill>
                  <a:srgbClr val="A2965C"/>
                </a:solidFill>
                <a:effectLst>
                  <a:outerShdw blurRad="50800" dist="39000" dir="5460000" algn="tl">
                    <a:srgbClr val="000000">
                      <a:alpha val="38000"/>
                    </a:srgbClr>
                  </a:outerShdw>
                </a:effectLst>
                <a:latin typeface="Yanone Kaffeesatz Bold" pitchFamily="2" charset="0"/>
                <a:cs typeface="+mn-cs"/>
              </a:rPr>
              <a:t>electric</a:t>
            </a:r>
            <a:r>
              <a:rPr lang="pt-BR" sz="9500" b="1" dirty="0" smtClean="0">
                <a:ln w="11430"/>
                <a:solidFill>
                  <a:srgbClr val="A2965C"/>
                </a:solidFill>
                <a:effectLst>
                  <a:outerShdw blurRad="50800" dist="39000" dir="5460000" algn="tl">
                    <a:srgbClr val="000000">
                      <a:alpha val="38000"/>
                    </a:srgbClr>
                  </a:outerShdw>
                </a:effectLst>
                <a:latin typeface="Yanone Kaffeesatz Bold" pitchFamily="2" charset="0"/>
                <a:cs typeface="+mn-cs"/>
              </a:rPr>
              <a:t> </a:t>
            </a:r>
            <a:r>
              <a:rPr lang="pt-BR" sz="9500" b="1" dirty="0" err="1" smtClean="0">
                <a:ln w="11430"/>
                <a:solidFill>
                  <a:srgbClr val="A2965C"/>
                </a:solidFill>
                <a:effectLst>
                  <a:outerShdw blurRad="50800" dist="39000" dir="5460000" algn="tl">
                    <a:srgbClr val="000000">
                      <a:alpha val="38000"/>
                    </a:srgbClr>
                  </a:outerShdw>
                </a:effectLst>
                <a:latin typeface="Yanone Kaffeesatz Bold" pitchFamily="2" charset="0"/>
                <a:cs typeface="+mn-cs"/>
              </a:rPr>
              <a:t>car</a:t>
            </a:r>
            <a:endParaRPr lang="en-US" sz="9500" b="1" dirty="0">
              <a:ln w="11430"/>
              <a:solidFill>
                <a:srgbClr val="A2965C"/>
              </a:solidFill>
              <a:effectLst>
                <a:outerShdw blurRad="50800" dist="39000" dir="5460000" algn="tl">
                  <a:srgbClr val="000000">
                    <a:alpha val="38000"/>
                  </a:srgbClr>
                </a:outerShdw>
              </a:effectLst>
              <a:latin typeface="Yanone Kaffeesatz Bold" pitchFamily="2" charset="0"/>
              <a:cs typeface="+mn-cs"/>
            </a:endParaRPr>
          </a:p>
        </p:txBody>
      </p:sp>
      <p:sp>
        <p:nvSpPr>
          <p:cNvPr id="14" name="TextBox 5"/>
          <p:cNvSpPr txBox="1"/>
          <p:nvPr/>
        </p:nvSpPr>
        <p:spPr>
          <a:xfrm>
            <a:off x="4430298" y="4928195"/>
            <a:ext cx="4582505" cy="155427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pt-BR" sz="9500" b="1" dirty="0" smtClean="0">
                <a:ln w="11430"/>
                <a:solidFill>
                  <a:srgbClr val="FF0000"/>
                </a:solidFill>
                <a:effectLst>
                  <a:outerShdw blurRad="50800" dist="39000" dir="5460000" algn="tl">
                    <a:srgbClr val="000000">
                      <a:alpha val="38000"/>
                    </a:srgbClr>
                  </a:outerShdw>
                </a:effectLst>
                <a:latin typeface="Yanone Kaffeesatz Bold" pitchFamily="2" charset="0"/>
                <a:cs typeface="+mn-cs"/>
              </a:rPr>
              <a:t>Truecar.com</a:t>
            </a:r>
            <a:endParaRPr lang="en-US" sz="9500" b="1" dirty="0">
              <a:ln w="11430"/>
              <a:solidFill>
                <a:srgbClr val="FF0000"/>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198905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0"/>
      <p:bldP spid="11"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44810" y="620722"/>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Titolo 1"/>
          <p:cNvSpPr txBox="1">
            <a:spLocks/>
          </p:cNvSpPr>
          <p:nvPr/>
        </p:nvSpPr>
        <p:spPr>
          <a:xfrm>
            <a:off x="323850" y="620688"/>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4500" dirty="0" smtClean="0">
                <a:solidFill>
                  <a:srgbClr val="FF0000"/>
                </a:solidFill>
                <a:latin typeface="Yanone Kaffeesatz" pitchFamily="50" charset="0"/>
              </a:rPr>
              <a:t>“</a:t>
            </a:r>
            <a:r>
              <a:rPr lang="pt-BR" sz="4500" dirty="0" err="1" smtClean="0">
                <a:solidFill>
                  <a:srgbClr val="FF0000"/>
                </a:solidFill>
                <a:latin typeface="Yanone Kaffeesatz" pitchFamily="50" charset="0"/>
              </a:rPr>
              <a:t>Automotive</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industry</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is</a:t>
            </a:r>
            <a:r>
              <a:rPr lang="pt-BR" sz="4500" dirty="0" smtClean="0">
                <a:solidFill>
                  <a:srgbClr val="FF0000"/>
                </a:solidFill>
                <a:latin typeface="Yanone Kaffeesatz" pitchFamily="50" charset="0"/>
              </a:rPr>
              <a:t> still a </a:t>
            </a:r>
            <a:r>
              <a:rPr lang="pt-BR" sz="4500" dirty="0" err="1" smtClean="0">
                <a:solidFill>
                  <a:srgbClr val="FF0000"/>
                </a:solidFill>
                <a:latin typeface="Yanone Kaffeesatz" pitchFamily="50" charset="0"/>
              </a:rPr>
              <a:t>product</a:t>
            </a:r>
            <a:r>
              <a:rPr lang="pt-BR" sz="4500" dirty="0" err="1">
                <a:solidFill>
                  <a:srgbClr val="FF0000"/>
                </a:solidFill>
                <a:latin typeface="Yanone Kaffeesatz" pitchFamily="50" charset="0"/>
              </a:rPr>
              <a:t>-</a:t>
            </a:r>
            <a:r>
              <a:rPr lang="pt-BR" sz="4500" dirty="0" err="1" smtClean="0">
                <a:solidFill>
                  <a:srgbClr val="FF0000"/>
                </a:solidFill>
                <a:latin typeface="Yanone Kaffeesatz" pitchFamily="50" charset="0"/>
              </a:rPr>
              <a:t>oriented</a:t>
            </a:r>
            <a:r>
              <a:rPr lang="pt-BR" sz="4500" dirty="0" smtClean="0">
                <a:solidFill>
                  <a:srgbClr val="FF0000"/>
                </a:solidFill>
                <a:latin typeface="Yanone Kaffeesatz" pitchFamily="50" charset="0"/>
              </a:rPr>
              <a:t> business </a:t>
            </a:r>
            <a:r>
              <a:rPr lang="pt-BR" sz="4500" dirty="0" err="1" smtClean="0">
                <a:solidFill>
                  <a:srgbClr val="FF0000"/>
                </a:solidFill>
                <a:latin typeface="Yanone Kaffeesatz" pitchFamily="50" charset="0"/>
              </a:rPr>
              <a:t>instead</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of</a:t>
            </a:r>
            <a:r>
              <a:rPr lang="pt-BR" sz="4500" dirty="0" smtClean="0">
                <a:solidFill>
                  <a:srgbClr val="FF0000"/>
                </a:solidFill>
                <a:latin typeface="Yanone Kaffeesatz" pitchFamily="50" charset="0"/>
              </a:rPr>
              <a:t> a </a:t>
            </a:r>
            <a:r>
              <a:rPr lang="pt-BR" sz="4500" dirty="0" err="1" smtClean="0">
                <a:solidFill>
                  <a:srgbClr val="FF0000"/>
                </a:solidFill>
                <a:latin typeface="Yanone Kaffeesatz" pitchFamily="50" charset="0"/>
              </a:rPr>
              <a:t>customer-oriented</a:t>
            </a:r>
            <a:r>
              <a:rPr lang="pt-BR" sz="4500" dirty="0" smtClean="0">
                <a:solidFill>
                  <a:srgbClr val="FF0000"/>
                </a:solidFill>
                <a:latin typeface="Yanone Kaffeesatz" pitchFamily="50" charset="0"/>
              </a:rPr>
              <a:t> business...</a:t>
            </a:r>
            <a:endParaRPr kumimoji="0" lang="pt-BR" sz="4500" b="0" i="0" u="none" strike="noStrike" kern="1200" cap="all" spc="0" normalizeH="0" baseline="0" noProof="0" dirty="0">
              <a:ln>
                <a:noFill/>
              </a:ln>
              <a:solidFill>
                <a:srgbClr val="FF0000"/>
              </a:solidFill>
              <a:effectLst/>
              <a:uLnTx/>
              <a:uFillTx/>
              <a:latin typeface="Yanone Kaffeesatz" pitchFamily="50" charset="0"/>
            </a:endParaRP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22536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44810" y="620722"/>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Titolo 1"/>
          <p:cNvSpPr txBox="1">
            <a:spLocks/>
          </p:cNvSpPr>
          <p:nvPr/>
        </p:nvSpPr>
        <p:spPr>
          <a:xfrm>
            <a:off x="323850" y="620688"/>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mass-production</a:t>
            </a:r>
            <a:r>
              <a:rPr lang="pt-BR" sz="4500" dirty="0" smtClean="0">
                <a:solidFill>
                  <a:srgbClr val="FF0000"/>
                </a:solidFill>
                <a:latin typeface="Yanone Kaffeesatz" pitchFamily="50" charset="0"/>
              </a:rPr>
              <a:t> industries are </a:t>
            </a:r>
            <a:r>
              <a:rPr lang="pt-BR" sz="4500" dirty="0" err="1" smtClean="0">
                <a:solidFill>
                  <a:srgbClr val="FF0000"/>
                </a:solidFill>
                <a:latin typeface="Yanone Kaffeesatz" pitchFamily="50" charset="0"/>
              </a:rPr>
              <a:t>impelled</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by</a:t>
            </a:r>
            <a:r>
              <a:rPr lang="pt-BR" sz="4500" dirty="0" smtClean="0">
                <a:solidFill>
                  <a:srgbClr val="FF0000"/>
                </a:solidFill>
                <a:latin typeface="Yanone Kaffeesatz" pitchFamily="50" charset="0"/>
              </a:rPr>
              <a:t> a </a:t>
            </a:r>
            <a:r>
              <a:rPr lang="pt-BR" sz="4500" dirty="0" err="1" smtClean="0">
                <a:solidFill>
                  <a:srgbClr val="FF0000"/>
                </a:solidFill>
                <a:latin typeface="Yanone Kaffeesatz" pitchFamily="50" charset="0"/>
              </a:rPr>
              <a:t>great</a:t>
            </a:r>
            <a:r>
              <a:rPr lang="pt-BR" sz="4500" dirty="0" smtClean="0">
                <a:solidFill>
                  <a:srgbClr val="FF0000"/>
                </a:solidFill>
                <a:latin typeface="Yanone Kaffeesatz" pitchFamily="50" charset="0"/>
              </a:rPr>
              <a:t> drive </a:t>
            </a:r>
            <a:r>
              <a:rPr lang="pt-BR" sz="4500" dirty="0" err="1" smtClean="0">
                <a:solidFill>
                  <a:srgbClr val="FF0000"/>
                </a:solidFill>
                <a:latin typeface="Yanone Kaffeesatz" pitchFamily="50" charset="0"/>
              </a:rPr>
              <a:t>to</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produce</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all</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they</a:t>
            </a:r>
            <a:r>
              <a:rPr lang="pt-BR" sz="4500" dirty="0" smtClean="0">
                <a:solidFill>
                  <a:srgbClr val="FF0000"/>
                </a:solidFill>
                <a:latin typeface="Yanone Kaffeesatz" pitchFamily="50" charset="0"/>
              </a:rPr>
              <a:t> can.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pt-BR" sz="4500" dirty="0">
              <a:solidFill>
                <a:srgbClr val="FF0000"/>
              </a:solidFill>
              <a:latin typeface="Yanone Kaffeesatz"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pt-BR" sz="4500" dirty="0" smtClean="0">
                <a:solidFill>
                  <a:srgbClr val="FF0000"/>
                </a:solidFill>
                <a:latin typeface="Yanone Kaffeesatz" pitchFamily="50" charset="0"/>
              </a:rPr>
              <a:t>The </a:t>
            </a:r>
            <a:r>
              <a:rPr lang="pt-BR" sz="4500" dirty="0" err="1" smtClean="0">
                <a:solidFill>
                  <a:srgbClr val="FF0000"/>
                </a:solidFill>
                <a:latin typeface="Yanone Kaffeesatz" pitchFamily="50" charset="0"/>
              </a:rPr>
              <a:t>prospect</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of</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steeply</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declining</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unit</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costs</a:t>
            </a:r>
            <a:r>
              <a:rPr lang="pt-BR" sz="4500" dirty="0" smtClean="0">
                <a:solidFill>
                  <a:srgbClr val="FF0000"/>
                </a:solidFill>
                <a:latin typeface="Yanone Kaffeesatz" pitchFamily="50" charset="0"/>
              </a:rPr>
              <a:t> as output </a:t>
            </a:r>
            <a:r>
              <a:rPr lang="pt-BR" sz="4500" dirty="0" err="1" smtClean="0">
                <a:solidFill>
                  <a:srgbClr val="FF0000"/>
                </a:solidFill>
                <a:latin typeface="Yanone Kaffeesatz" pitchFamily="50" charset="0"/>
              </a:rPr>
              <a:t>rises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is</a:t>
            </a:r>
            <a:r>
              <a:rPr lang="pt-BR" sz="4500" dirty="0" smtClean="0">
                <a:solidFill>
                  <a:srgbClr val="FF0000"/>
                </a:solidFill>
                <a:latin typeface="Yanone Kaffeesatz" pitchFamily="50" charset="0"/>
              </a:rPr>
              <a:t> more </a:t>
            </a:r>
            <a:r>
              <a:rPr lang="pt-BR" sz="4500" dirty="0" err="1" smtClean="0">
                <a:solidFill>
                  <a:srgbClr val="FF0000"/>
                </a:solidFill>
                <a:latin typeface="Yanone Kaffeesatz" pitchFamily="50" charset="0"/>
              </a:rPr>
              <a:t>than</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most</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companies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can</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usually</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resist</a:t>
            </a:r>
            <a:r>
              <a:rPr lang="pt-BR" sz="4500" dirty="0" smtClean="0">
                <a:solidFill>
                  <a:srgbClr val="FF0000"/>
                </a:solidFill>
                <a:latin typeface="Yanone Kaffeesatz" pitchFamily="50" charset="0"/>
              </a:rPr>
              <a:t> ...</a:t>
            </a:r>
            <a:endParaRPr kumimoji="0" lang="pt-BR" sz="4500" b="0" i="0" u="none" strike="noStrike" kern="1200" cap="all" spc="0" normalizeH="0" baseline="0" noProof="0" dirty="0">
              <a:ln>
                <a:noFill/>
              </a:ln>
              <a:solidFill>
                <a:srgbClr val="FF0000"/>
              </a:solidFill>
              <a:effectLst/>
              <a:uLnTx/>
              <a:uFillTx/>
              <a:latin typeface="Yanone Kaffeesatz" pitchFamily="50" charset="0"/>
            </a:endParaRP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3374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44810" y="620722"/>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Titolo 1"/>
          <p:cNvSpPr txBox="1">
            <a:spLocks/>
          </p:cNvSpPr>
          <p:nvPr/>
        </p:nvSpPr>
        <p:spPr>
          <a:xfrm>
            <a:off x="323850" y="620688"/>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t-BR" sz="4500" dirty="0" smtClean="0">
                <a:solidFill>
                  <a:srgbClr val="FF0000"/>
                </a:solidFill>
                <a:latin typeface="Yanone Kaffeesatz" pitchFamily="50" charset="0"/>
              </a:rPr>
              <a:t>... as in </a:t>
            </a:r>
            <a:r>
              <a:rPr lang="pt-BR" sz="4500" dirty="0" err="1" smtClean="0">
                <a:solidFill>
                  <a:srgbClr val="FF0000"/>
                </a:solidFill>
                <a:latin typeface="Yanone Kaffeesatz" pitchFamily="50" charset="0"/>
              </a:rPr>
              <a:t>the</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past</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the</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industry</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is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blinded</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by</a:t>
            </a:r>
            <a:r>
              <a:rPr lang="pt-BR" sz="4500" dirty="0" smtClean="0">
                <a:solidFill>
                  <a:srgbClr val="FF0000"/>
                </a:solidFill>
                <a:latin typeface="Yanone Kaffeesatz" pitchFamily="50" charset="0"/>
              </a:rPr>
              <a:t> its </a:t>
            </a:r>
            <a:r>
              <a:rPr lang="pt-BR" sz="4500" dirty="0" err="1" smtClean="0">
                <a:solidFill>
                  <a:srgbClr val="FF0000"/>
                </a:solidFill>
                <a:latin typeface="Yanone Kaffeesatz" pitchFamily="50" charset="0"/>
              </a:rPr>
              <a:t>narrow</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preoccupation</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with</a:t>
            </a:r>
            <a:r>
              <a:rPr lang="pt-BR" sz="4500" dirty="0" smtClean="0">
                <a:solidFill>
                  <a:srgbClr val="FF0000"/>
                </a:solidFill>
                <a:latin typeface="Yanone Kaffeesatz" pitchFamily="50" charset="0"/>
              </a:rPr>
              <a:t> a </a:t>
            </a:r>
            <a:r>
              <a:rPr lang="pt-BR" sz="4500" dirty="0" err="1" smtClean="0">
                <a:solidFill>
                  <a:srgbClr val="FF0000"/>
                </a:solidFill>
                <a:latin typeface="Yanone Kaffeesatz" pitchFamily="50" charset="0"/>
              </a:rPr>
              <a:t>specific</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product</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and</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the</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values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of</a:t>
            </a:r>
            <a:r>
              <a:rPr lang="pt-BR" sz="4500" dirty="0" smtClean="0">
                <a:solidFill>
                  <a:srgbClr val="FF0000"/>
                </a:solidFill>
                <a:latin typeface="Yanone Kaffeesatz" pitchFamily="50" charset="0"/>
              </a:rPr>
              <a:t> its reserves.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pt-BR" sz="4500" dirty="0">
              <a:solidFill>
                <a:srgbClr val="FF0000"/>
              </a:solidFill>
              <a:latin typeface="Yanone Kaffeesatz"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pt-BR" sz="4500" dirty="0" smtClean="0">
                <a:solidFill>
                  <a:srgbClr val="FF0000"/>
                </a:solidFill>
                <a:latin typeface="Yanone Kaffeesatz" pitchFamily="50" charset="0"/>
              </a:rPr>
              <a:t> It </a:t>
            </a:r>
            <a:r>
              <a:rPr lang="pt-BR" sz="4500" dirty="0" err="1" smtClean="0">
                <a:solidFill>
                  <a:srgbClr val="FF0000"/>
                </a:solidFill>
                <a:latin typeface="Yanone Kaffeesatz" pitchFamily="50" charset="0"/>
              </a:rPr>
              <a:t>is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paying</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little</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or</a:t>
            </a:r>
            <a:r>
              <a:rPr lang="pt-BR" sz="4500" dirty="0" smtClean="0">
                <a:solidFill>
                  <a:srgbClr val="FF0000"/>
                </a:solidFill>
                <a:latin typeface="Yanone Kaffeesatz" pitchFamily="50" charset="0"/>
              </a:rPr>
              <a:t> no </a:t>
            </a:r>
            <a:r>
              <a:rPr lang="pt-BR" sz="4500" dirty="0" err="1" smtClean="0">
                <a:solidFill>
                  <a:srgbClr val="FF0000"/>
                </a:solidFill>
                <a:latin typeface="Yanone Kaffeesatz" pitchFamily="50" charset="0"/>
              </a:rPr>
              <a:t>attention</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to</a:t>
            </a:r>
            <a:r>
              <a:rPr lang="pt-BR" sz="4500" dirty="0" smtClean="0">
                <a:solidFill>
                  <a:srgbClr val="FF0000"/>
                </a:solidFill>
                <a:latin typeface="Yanone Kaffeesatz" pitchFamily="50" charset="0"/>
              </a:rPr>
              <a:t> its </a:t>
            </a:r>
            <a:r>
              <a:rPr lang="pt-BR" sz="4500" dirty="0" err="1" smtClean="0">
                <a:solidFill>
                  <a:srgbClr val="FF0000"/>
                </a:solidFill>
                <a:latin typeface="Yanone Kaffeesatz" pitchFamily="50" charset="0"/>
              </a:rPr>
              <a:t>customers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basic</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needs</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and</a:t>
            </a:r>
            <a:r>
              <a:rPr lang="pt-BR" sz="4500" dirty="0" smtClean="0">
                <a:solidFill>
                  <a:srgbClr val="FF0000"/>
                </a:solidFill>
                <a:latin typeface="Yanone Kaffeesatz" pitchFamily="50" charset="0"/>
              </a:rPr>
              <a:t> </a:t>
            </a:r>
            <a:r>
              <a:rPr lang="pt-BR" sz="4500" dirty="0" err="1" smtClean="0">
                <a:solidFill>
                  <a:srgbClr val="FF0000"/>
                </a:solidFill>
                <a:latin typeface="Yanone Kaffeesatz" pitchFamily="50" charset="0"/>
              </a:rPr>
              <a:t>preferences</a:t>
            </a:r>
            <a:r>
              <a:rPr lang="pt-BR" sz="4500" dirty="0" smtClean="0">
                <a:solidFill>
                  <a:srgbClr val="FF0000"/>
                </a:solidFill>
                <a:latin typeface="Yanone Kaffeesatz" pitchFamily="50" charset="0"/>
              </a:rPr>
              <a:t>”</a:t>
            </a:r>
            <a:endParaRPr kumimoji="0" lang="pt-BR" sz="6500" b="0" i="0" u="none" strike="noStrike" kern="1200" cap="all" spc="0" normalizeH="0" baseline="0" noProof="0" dirty="0">
              <a:ln>
                <a:noFill/>
              </a:ln>
              <a:solidFill>
                <a:srgbClr val="FF0000"/>
              </a:solidFill>
              <a:effectLst/>
              <a:uLnTx/>
              <a:uFillTx/>
              <a:latin typeface="Yanone Kaffeesatz" pitchFamily="50" charset="0"/>
            </a:endParaRP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9589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44810" y="620722"/>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8" name="Segnaposto contenuto 3"/>
          <p:cNvSpPr txBox="1">
            <a:spLocks/>
          </p:cNvSpPr>
          <p:nvPr/>
        </p:nvSpPr>
        <p:spPr>
          <a:xfrm>
            <a:off x="1240582" y="1490672"/>
            <a:ext cx="6552728" cy="4751387"/>
          </a:xfrm>
          <a:prstGeom prst="rect">
            <a:avLst/>
          </a:prstGeom>
        </p:spPr>
        <p:txBody>
          <a:bodyPr vert="horz" lIns="91440" tIns="45720" rIns="91440" bIns="45720" rtlCol="0">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marR="0" lvl="1"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285750" marR="0" lvl="0" indent="-3429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Calibri"/>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smtClean="0">
              <a:ln>
                <a:noFill/>
              </a:ln>
              <a:solidFill>
                <a:sysClr val="windowText" lastClr="000000">
                  <a:lumMod val="65000"/>
                  <a:lumOff val="35000"/>
                </a:sysClr>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Arial" pitchFamily="34" charset="0"/>
              <a:ea typeface="+mn-ea"/>
              <a:cs typeface="Arial" pitchFamily="34"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485" y="3501009"/>
            <a:ext cx="5314950" cy="12827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589" y="936629"/>
            <a:ext cx="8709025" cy="185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9646" y="2626826"/>
            <a:ext cx="2514600" cy="53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ector de seta reta 5"/>
          <p:cNvCxnSpPr/>
          <p:nvPr/>
        </p:nvCxnSpPr>
        <p:spPr>
          <a:xfrm flipH="1" flipV="1">
            <a:off x="5436096" y="4653136"/>
            <a:ext cx="1008112" cy="79208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a:off x="4622897" y="4206314"/>
            <a:ext cx="813205" cy="562620"/>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Tree>
    <p:extLst>
      <p:ext uri="{BB962C8B-B14F-4D97-AF65-F5344CB8AC3E}">
        <p14:creationId xmlns:p14="http://schemas.microsoft.com/office/powerpoint/2010/main" val="6285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73" t="3970"/>
          <a:stretch/>
        </p:blipFill>
        <p:spPr bwMode="auto">
          <a:xfrm>
            <a:off x="1188259" y="980728"/>
            <a:ext cx="6767482" cy="259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7005" r="953" b="10060"/>
          <a:stretch/>
        </p:blipFill>
        <p:spPr bwMode="auto">
          <a:xfrm>
            <a:off x="1348499" y="3645024"/>
            <a:ext cx="6607242" cy="67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6516216" y="4069953"/>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4751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38200"/>
            <a:ext cx="8839200" cy="4939814"/>
          </a:xfrm>
          <a:prstGeom prst="rect">
            <a:avLst/>
          </a:prstGeom>
        </p:spPr>
        <p:txBody>
          <a:bodyPr wrap="square">
            <a:spAutoFit/>
          </a:bodyPr>
          <a:lstStyle/>
          <a:p>
            <a:pPr algn="ctr" fontAlgn="auto">
              <a:lnSpc>
                <a:spcPts val="5400"/>
              </a:lnSpc>
              <a:spcBef>
                <a:spcPts val="0"/>
              </a:spcBef>
              <a:spcAft>
                <a:spcPts val="0"/>
              </a:spcAft>
            </a:pPr>
            <a:r>
              <a:rPr lang="en-US" sz="5400" dirty="0" smtClean="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...we[all] tend to continue               </a:t>
            </a:r>
            <a:r>
              <a:rPr lang="en-US" sz="6600" dirty="0" smtClean="0">
                <a:ln w="0"/>
                <a:solidFill>
                  <a:srgbClr val="291FEF"/>
                </a:solidFill>
                <a:effectLst>
                  <a:outerShdw blurRad="38100" dist="25400" dir="5400000" algn="ctr" rotWithShape="0">
                    <a:srgbClr val="6E747A">
                      <a:alpha val="43000"/>
                    </a:srgbClr>
                  </a:outerShdw>
                </a:effectLst>
                <a:latin typeface="Yanone Kaffeesatz Bold" panose="02000000000000000000" pitchFamily="2" charset="0"/>
                <a:cs typeface="+mn-cs"/>
              </a:rPr>
              <a:t>exploiting knowledge</a:t>
            </a:r>
            <a:r>
              <a:rPr lang="en-US"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
            </a:r>
            <a:br>
              <a:rPr lang="en-US"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br>
            <a:r>
              <a:rPr lang="en-US" sz="5800" spc="-150" dirty="0">
                <a:ln w="0">
                  <a:solidFill>
                    <a:prstClr val="black"/>
                  </a:solidFill>
                </a:ln>
                <a:solidFill>
                  <a:srgbClr val="FF9900"/>
                </a:solidFill>
                <a:effectLst>
                  <a:outerShdw blurRad="38100" dist="25400" dir="5400000" algn="ctr" rotWithShape="0">
                    <a:srgbClr val="6E747A">
                      <a:alpha val="43000"/>
                    </a:srgbClr>
                  </a:outerShdw>
                </a:effectLst>
                <a:latin typeface="Yanone Kaffeesatz Bold" panose="02000000000000000000" pitchFamily="2" charset="0"/>
                <a:cs typeface="+mn-cs"/>
              </a:rPr>
              <a:t>[</a:t>
            </a:r>
            <a:r>
              <a:rPr lang="en-US" sz="5800" spc="-150" dirty="0" smtClean="0">
                <a:ln w="0">
                  <a:solidFill>
                    <a:prstClr val="black"/>
                  </a:solidFill>
                </a:ln>
                <a:solidFill>
                  <a:srgbClr val="FF9900"/>
                </a:solidFill>
                <a:effectLst>
                  <a:outerShdw blurRad="38100" dist="25400" dir="5400000" algn="ctr" rotWithShape="0">
                    <a:srgbClr val="6E747A">
                      <a:alpha val="43000"/>
                    </a:srgbClr>
                  </a:outerShdw>
                </a:effectLst>
                <a:latin typeface="Yanone Kaffeesatz Bold" panose="02000000000000000000" pitchFamily="2" charset="0"/>
                <a:cs typeface="+mn-cs"/>
              </a:rPr>
              <a:t>products</a:t>
            </a:r>
            <a:r>
              <a:rPr lang="en-US" sz="5800" spc="-150" dirty="0">
                <a:ln w="0">
                  <a:solidFill>
                    <a:prstClr val="black"/>
                  </a:solidFill>
                </a:ln>
                <a:solidFill>
                  <a:srgbClr val="FF9900"/>
                </a:solidFill>
                <a:effectLst>
                  <a:outerShdw blurRad="38100" dist="25400" dir="5400000" algn="ctr" rotWithShape="0">
                    <a:srgbClr val="6E747A">
                      <a:alpha val="43000"/>
                    </a:srgbClr>
                  </a:outerShdw>
                </a:effectLst>
                <a:latin typeface="Yanone Kaffeesatz Bold" panose="02000000000000000000" pitchFamily="2" charset="0"/>
                <a:cs typeface="+mn-cs"/>
              </a:rPr>
              <a:t>, </a:t>
            </a:r>
            <a:r>
              <a:rPr lang="en-US" sz="5800" spc="-150" dirty="0" smtClean="0">
                <a:ln w="0">
                  <a:solidFill>
                    <a:prstClr val="black"/>
                  </a:solidFill>
                </a:ln>
                <a:solidFill>
                  <a:srgbClr val="FF9900"/>
                </a:solidFill>
                <a:effectLst>
                  <a:outerShdw blurRad="38100" dist="25400" dir="5400000" algn="ctr" rotWithShape="0">
                    <a:srgbClr val="6E747A">
                      <a:alpha val="43000"/>
                    </a:srgbClr>
                  </a:outerShdw>
                </a:effectLst>
                <a:latin typeface="Yanone Kaffeesatz Bold" panose="02000000000000000000" pitchFamily="2" charset="0"/>
                <a:cs typeface="+mn-cs"/>
              </a:rPr>
              <a:t>services and business models]</a:t>
            </a:r>
            <a:r>
              <a:rPr lang="en-US" sz="5800" spc="-150" dirty="0" smtClean="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 </a:t>
            </a:r>
            <a:r>
              <a:rPr lang="en-US" sz="6000" dirty="0" smtClean="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that gives results in our</a:t>
            </a:r>
            <a:r>
              <a:rPr lang="en-US"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
            </a:r>
            <a:br>
              <a:rPr lang="en-US"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br>
            <a:r>
              <a:rPr lang="en-US" sz="6600" dirty="0" smtClean="0">
                <a:ln w="0"/>
                <a:solidFill>
                  <a:srgbClr val="291FEF"/>
                </a:solidFill>
                <a:effectLst>
                  <a:outerShdw blurRad="38100" dist="25400" dir="5400000" algn="ctr" rotWithShape="0">
                    <a:srgbClr val="6E747A">
                      <a:alpha val="43000"/>
                    </a:srgbClr>
                  </a:outerShdw>
                </a:effectLst>
                <a:latin typeface="Yanone Kaffeesatz Bold" panose="02000000000000000000" pitchFamily="2" charset="0"/>
                <a:cs typeface="+mn-cs"/>
              </a:rPr>
              <a:t>socio-economic structures</a:t>
            </a:r>
            <a:r>
              <a:rPr lang="en-US" sz="5400" dirty="0" smtClean="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 </a:t>
            </a:r>
            <a:r>
              <a:rPr lang="en-US"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
            </a:r>
            <a:br>
              <a:rPr lang="en-US"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br>
            <a:r>
              <a:rPr lang="en-US" sz="6600" dirty="0" smtClean="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but that no longer serve our </a:t>
            </a:r>
            <a:r>
              <a:rPr lang="en-US" sz="7200" dirty="0" smtClean="0">
                <a:ln w="0"/>
                <a:solidFill>
                  <a:srgbClr val="990099"/>
                </a:solidFill>
                <a:effectLst>
                  <a:outerShdw blurRad="38100" dist="25400" dir="5400000" algn="ctr" rotWithShape="0">
                    <a:srgbClr val="6E747A">
                      <a:alpha val="43000"/>
                    </a:srgbClr>
                  </a:outerShdw>
                </a:effectLst>
                <a:latin typeface="Yanone Kaffeesatz Bold" panose="02000000000000000000" pitchFamily="2" charset="0"/>
                <a:cs typeface="+mn-cs"/>
              </a:rPr>
              <a:t>clients and costumers</a:t>
            </a:r>
            <a:r>
              <a:rPr lang="en-US" sz="5400" dirty="0" smtClean="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rPr>
              <a:t>. </a:t>
            </a:r>
            <a:endParaRPr lang="pt-BR"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endParaRPr>
          </a:p>
        </p:txBody>
      </p:sp>
      <p:sp>
        <p:nvSpPr>
          <p:cNvPr id="3" name="TextBox 2"/>
          <p:cNvSpPr txBox="1"/>
          <p:nvPr/>
        </p:nvSpPr>
        <p:spPr>
          <a:xfrm>
            <a:off x="5811036" y="6172251"/>
            <a:ext cx="3332964" cy="584775"/>
          </a:xfrm>
          <a:prstGeom prst="rect">
            <a:avLst/>
          </a:prstGeom>
          <a:noFill/>
        </p:spPr>
        <p:txBody>
          <a:bodyPr wrap="none" rtlCol="0">
            <a:spAutoFit/>
          </a:bodyPr>
          <a:lstStyle/>
          <a:p>
            <a:pPr fontAlgn="auto">
              <a:spcBef>
                <a:spcPts val="0"/>
              </a:spcBef>
              <a:spcAft>
                <a:spcPts val="0"/>
              </a:spcAft>
            </a:pPr>
            <a:r>
              <a:rPr lang="en-US" sz="3200">
                <a:solidFill>
                  <a:prstClr val="black"/>
                </a:solidFill>
                <a:latin typeface="Yanone Kaffeesatz Bold" panose="02000000000000000000" pitchFamily="2" charset="0"/>
                <a:cs typeface="+mn-cs"/>
              </a:rPr>
              <a:t>roger martin, u. of toronto</a:t>
            </a:r>
            <a:endParaRPr lang="pt-BR" sz="3200">
              <a:solidFill>
                <a:prstClr val="black"/>
              </a:solidFill>
              <a:latin typeface="Yanone Kaffeesatz Bold" panose="02000000000000000000" pitchFamily="2" charset="0"/>
              <a:cs typeface="+mn-cs"/>
            </a:endParaRPr>
          </a:p>
        </p:txBody>
      </p:sp>
    </p:spTree>
    <p:extLst>
      <p:ext uri="{BB962C8B-B14F-4D97-AF65-F5344CB8AC3E}">
        <p14:creationId xmlns:p14="http://schemas.microsoft.com/office/powerpoint/2010/main" val="410342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Espaço Reservado para Conteúdo 3"/>
          <p:cNvSpPr txBox="1">
            <a:spLocks/>
          </p:cNvSpPr>
          <p:nvPr/>
        </p:nvSpPr>
        <p:spPr bwMode="auto">
          <a:xfrm>
            <a:off x="457200" y="620715"/>
            <a:ext cx="82296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eaLnBrk="1" hangingPunct="1">
              <a:defRPr/>
            </a:pPr>
            <a:r>
              <a:rPr lang="pt-BR" altLang="pt-BR" sz="2800" u="sng" kern="0" err="1" smtClean="0">
                <a:solidFill>
                  <a:srgbClr val="FFC000"/>
                </a:solidFill>
                <a:latin typeface="Calibri"/>
              </a:rPr>
              <a:t>Brazil</a:t>
            </a:r>
            <a:r>
              <a:rPr lang="pt-BR" altLang="pt-BR" sz="2800" u="sng" kern="0" smtClean="0">
                <a:solidFill>
                  <a:srgbClr val="FFC000"/>
                </a:solidFill>
                <a:latin typeface="Calibri"/>
              </a:rPr>
              <a:t> </a:t>
            </a:r>
            <a:r>
              <a:rPr lang="pt-BR" altLang="pt-BR" sz="2800" u="sng" kern="0" err="1" smtClean="0">
                <a:solidFill>
                  <a:srgbClr val="FFC000"/>
                </a:solidFill>
                <a:latin typeface="Calibri"/>
              </a:rPr>
              <a:t>has</a:t>
            </a:r>
            <a:r>
              <a:rPr lang="pt-BR" altLang="pt-BR" sz="2800" u="sng" kern="0" smtClean="0">
                <a:solidFill>
                  <a:srgbClr val="FFC000"/>
                </a:solidFill>
                <a:latin typeface="Calibri"/>
              </a:rPr>
              <a:t>:</a:t>
            </a:r>
          </a:p>
          <a:p>
            <a:pPr algn="l" eaLnBrk="1" hangingPunct="1">
              <a:defRPr/>
            </a:pPr>
            <a:r>
              <a:rPr lang="pt-BR" altLang="pt-BR" sz="2800" kern="0">
                <a:solidFill>
                  <a:srgbClr val="FFC000"/>
                </a:solidFill>
                <a:latin typeface="Calibri"/>
              </a:rPr>
              <a:t>	</a:t>
            </a:r>
            <a:r>
              <a:rPr lang="pt-BR" altLang="pt-BR" sz="2800" kern="0" err="1" smtClean="0">
                <a:solidFill>
                  <a:srgbClr val="FFC000"/>
                </a:solidFill>
                <a:latin typeface="Calibri"/>
              </a:rPr>
              <a:t>opportunitty</a:t>
            </a:r>
            <a:r>
              <a:rPr lang="pt-BR" altLang="pt-BR" sz="2800" kern="0" smtClean="0">
                <a:solidFill>
                  <a:srgbClr val="FFC000"/>
                </a:solidFill>
                <a:latin typeface="Calibri"/>
              </a:rPr>
              <a:t> to </a:t>
            </a:r>
            <a:r>
              <a:rPr lang="pt-BR" altLang="pt-BR" sz="2800" kern="0" err="1" smtClean="0">
                <a:solidFill>
                  <a:srgbClr val="FFC000"/>
                </a:solidFill>
                <a:latin typeface="Calibri"/>
              </a:rPr>
              <a:t>sustain</a:t>
            </a:r>
            <a:r>
              <a:rPr lang="pt-BR" altLang="pt-BR" sz="2800" kern="0" smtClean="0">
                <a:solidFill>
                  <a:srgbClr val="FFC000"/>
                </a:solidFill>
                <a:latin typeface="Calibri"/>
              </a:rPr>
              <a:t> </a:t>
            </a:r>
            <a:r>
              <a:rPr lang="pt-BR" altLang="pt-BR" sz="2800" kern="0" err="1" smtClean="0">
                <a:solidFill>
                  <a:srgbClr val="FFC000"/>
                </a:solidFill>
                <a:latin typeface="Calibri"/>
              </a:rPr>
              <a:t>growth</a:t>
            </a:r>
            <a:r>
              <a:rPr lang="pt-BR" altLang="pt-BR" sz="2800" kern="0" smtClean="0">
                <a:solidFill>
                  <a:srgbClr val="FFC000"/>
                </a:solidFill>
                <a:latin typeface="Calibri"/>
              </a:rPr>
              <a:t>;</a:t>
            </a:r>
          </a:p>
        </p:txBody>
      </p:sp>
      <p:graphicFrame>
        <p:nvGraphicFramePr>
          <p:cNvPr id="7" name="Tabela 6"/>
          <p:cNvGraphicFramePr>
            <a:graphicFrameLocks noGrp="1"/>
          </p:cNvGraphicFramePr>
          <p:nvPr>
            <p:extLst>
              <p:ext uri="{D42A27DB-BD31-4B8C-83A1-F6EECF244321}">
                <p14:modId xmlns:p14="http://schemas.microsoft.com/office/powerpoint/2010/main" val="1105753958"/>
              </p:ext>
            </p:extLst>
          </p:nvPr>
        </p:nvGraphicFramePr>
        <p:xfrm>
          <a:off x="1041400" y="1916115"/>
          <a:ext cx="7021512" cy="2216152"/>
        </p:xfrm>
        <a:graphic>
          <a:graphicData uri="http://schemas.openxmlformats.org/drawingml/2006/table">
            <a:tbl>
              <a:tblPr firstRow="1" bandRow="1"/>
              <a:tblGrid>
                <a:gridCol w="2340504"/>
                <a:gridCol w="2340504"/>
                <a:gridCol w="2340504"/>
              </a:tblGrid>
              <a:tr h="4936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pt-BR" sz="2100" dirty="0" smtClean="0">
                          <a:latin typeface="Calibri" pitchFamily="34" charset="0"/>
                        </a:rPr>
                        <a:t>Country</a:t>
                      </a:r>
                      <a:endParaRPr lang="pt-BR" sz="2100" dirty="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pt-BR" sz="2100" err="1" smtClean="0">
                          <a:latin typeface="Calibri" pitchFamily="34" charset="0"/>
                        </a:rPr>
                        <a:t>Car</a:t>
                      </a:r>
                      <a:r>
                        <a:rPr lang="pt-BR" sz="2100" smtClean="0">
                          <a:latin typeface="Calibri" pitchFamily="34" charset="0"/>
                        </a:rPr>
                        <a:t>/</a:t>
                      </a:r>
                      <a:r>
                        <a:rPr lang="pt-BR" sz="2100" err="1" smtClean="0">
                          <a:latin typeface="Calibri" pitchFamily="34" charset="0"/>
                        </a:rPr>
                        <a:t>hab</a:t>
                      </a:r>
                      <a:endParaRPr lang="pt-BR" sz="210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pt-BR" sz="2100" err="1" smtClean="0">
                          <a:latin typeface="Calibri" pitchFamily="34" charset="0"/>
                        </a:rPr>
                        <a:t>Population</a:t>
                      </a:r>
                      <a:endParaRPr lang="pt-BR" sz="210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4306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smtClean="0">
                          <a:latin typeface="Calibri" pitchFamily="34" charset="0"/>
                        </a:rPr>
                        <a:t>USA</a:t>
                      </a:r>
                    </a:p>
                  </a:txBody>
                  <a:tcPr marL="105322" marR="105322" marT="52657" marB="5265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smtClean="0">
                          <a:latin typeface="Calibri" pitchFamily="34" charset="0"/>
                        </a:rPr>
                        <a:t>1/1</a:t>
                      </a:r>
                      <a:endParaRPr lang="pt-BR" sz="2100" b="1">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dirty="0" smtClean="0">
                          <a:latin typeface="Calibri" pitchFamily="34" charset="0"/>
                        </a:rPr>
                        <a:t>318</a:t>
                      </a:r>
                      <a:r>
                        <a:rPr lang="pt-BR" sz="2100" b="1" baseline="0" dirty="0" smtClean="0">
                          <a:latin typeface="Calibri" pitchFamily="34" charset="0"/>
                        </a:rPr>
                        <a:t> M</a:t>
                      </a:r>
                      <a:endParaRPr lang="pt-BR" sz="2100" b="1" dirty="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0D8E8"/>
                    </a:solidFill>
                  </a:tcPr>
                </a:tc>
              </a:tr>
              <a:tr h="4306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dirty="0" smtClean="0">
                          <a:latin typeface="Calibri" pitchFamily="34" charset="0"/>
                        </a:rPr>
                        <a:t>Argentina</a:t>
                      </a: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smtClean="0">
                          <a:latin typeface="Calibri" pitchFamily="34" charset="0"/>
                        </a:rPr>
                        <a:t>4/1</a:t>
                      </a:r>
                      <a:endParaRPr lang="pt-BR" sz="2100" b="1">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dirty="0" smtClean="0">
                          <a:latin typeface="Calibri" pitchFamily="34" charset="0"/>
                        </a:rPr>
                        <a:t>40 M</a:t>
                      </a:r>
                      <a:endParaRPr lang="pt-BR" sz="2100" b="1" dirty="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r>
              <a:tr h="4306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err="1" smtClean="0">
                          <a:latin typeface="Calibri" pitchFamily="34" charset="0"/>
                        </a:rPr>
                        <a:t>Mexico</a:t>
                      </a:r>
                      <a:endParaRPr lang="pt-BR" sz="2100" b="1">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smtClean="0">
                          <a:latin typeface="Calibri" pitchFamily="34" charset="0"/>
                        </a:rPr>
                        <a:t>5/1</a:t>
                      </a:r>
                      <a:endParaRPr lang="pt-BR" sz="2100" b="1">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0D8E8"/>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dirty="0" smtClean="0">
                          <a:latin typeface="Calibri" pitchFamily="34" charset="0"/>
                        </a:rPr>
                        <a:t>100 M</a:t>
                      </a:r>
                      <a:endParaRPr lang="pt-BR" sz="2100" b="1" dirty="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0D8E8"/>
                    </a:solidFill>
                  </a:tcPr>
                </a:tc>
              </a:tr>
              <a:tr h="4306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err="1" smtClean="0">
                          <a:latin typeface="Calibri" pitchFamily="34" charset="0"/>
                        </a:rPr>
                        <a:t>Brazil</a:t>
                      </a:r>
                      <a:endParaRPr lang="pt-BR" sz="2100" b="1">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smtClean="0">
                          <a:latin typeface="Calibri" pitchFamily="34" charset="0"/>
                        </a:rPr>
                        <a:t>6/1</a:t>
                      </a:r>
                      <a:endParaRPr lang="pt-BR" sz="2100" b="1">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pt-BR" sz="2100" b="1" dirty="0" smtClean="0">
                          <a:latin typeface="Calibri" pitchFamily="34" charset="0"/>
                        </a:rPr>
                        <a:t>200 M</a:t>
                      </a:r>
                      <a:endParaRPr lang="pt-BR" sz="2100" b="1" dirty="0">
                        <a:latin typeface="Calibri" pitchFamily="34" charset="0"/>
                      </a:endParaRPr>
                    </a:p>
                  </a:txBody>
                  <a:tcPr marL="105322" marR="105322" marT="52657" marB="5265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r>
            </a:tbl>
          </a:graphicData>
        </a:graphic>
      </p:graphicFrame>
      <p:sp>
        <p:nvSpPr>
          <p:cNvPr id="8" name="Espaço Reservado para Conteúdo 3"/>
          <p:cNvSpPr txBox="1">
            <a:spLocks/>
          </p:cNvSpPr>
          <p:nvPr/>
        </p:nvSpPr>
        <p:spPr bwMode="auto">
          <a:xfrm>
            <a:off x="471488" y="4221163"/>
            <a:ext cx="82296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eaLnBrk="1" hangingPunct="1">
              <a:defRPr/>
            </a:pPr>
            <a:r>
              <a:rPr lang="pt-BR" altLang="pt-BR" sz="2800" u="sng" kern="0" dirty="0" err="1" smtClean="0">
                <a:solidFill>
                  <a:srgbClr val="FFC000"/>
                </a:solidFill>
                <a:latin typeface="Calibri"/>
              </a:rPr>
              <a:t>But</a:t>
            </a:r>
            <a:r>
              <a:rPr lang="pt-BR" altLang="pt-BR" sz="2800" u="sng" kern="0" dirty="0" smtClean="0">
                <a:solidFill>
                  <a:srgbClr val="FFC000"/>
                </a:solidFill>
                <a:latin typeface="Calibri"/>
              </a:rPr>
              <a:t>,</a:t>
            </a:r>
          </a:p>
          <a:p>
            <a:pPr algn="l" eaLnBrk="1" hangingPunct="1">
              <a:defRPr/>
            </a:pPr>
            <a:r>
              <a:rPr lang="pt-BR" altLang="pt-BR" sz="2800" kern="0" dirty="0">
                <a:solidFill>
                  <a:srgbClr val="FFC000"/>
                </a:solidFill>
                <a:latin typeface="Calibri"/>
              </a:rPr>
              <a:t>	</a:t>
            </a:r>
            <a:r>
              <a:rPr lang="pt-BR" altLang="pt-BR" sz="2800" kern="0" dirty="0" err="1" smtClean="0">
                <a:solidFill>
                  <a:srgbClr val="FFC000"/>
                </a:solidFill>
                <a:latin typeface="Calibri"/>
              </a:rPr>
              <a:t>Biggest</a:t>
            </a:r>
            <a:r>
              <a:rPr lang="pt-BR" altLang="pt-BR" sz="2800" kern="0" dirty="0" smtClean="0">
                <a:solidFill>
                  <a:srgbClr val="FFC000"/>
                </a:solidFill>
                <a:latin typeface="Calibri"/>
              </a:rPr>
              <a:t> </a:t>
            </a:r>
            <a:r>
              <a:rPr lang="pt-BR" altLang="pt-BR" sz="2800" kern="0" dirty="0" err="1" smtClean="0">
                <a:solidFill>
                  <a:srgbClr val="FFC000"/>
                </a:solidFill>
                <a:latin typeface="Calibri"/>
              </a:rPr>
              <a:t>cities</a:t>
            </a:r>
            <a:r>
              <a:rPr lang="pt-BR" altLang="pt-BR" sz="2800" kern="0" dirty="0" smtClean="0">
                <a:solidFill>
                  <a:srgbClr val="FFC000"/>
                </a:solidFill>
                <a:latin typeface="Calibri"/>
              </a:rPr>
              <a:t> </a:t>
            </a:r>
            <a:r>
              <a:rPr lang="pt-BR" altLang="pt-BR" sz="2800" kern="0" dirty="0" err="1" smtClean="0">
                <a:solidFill>
                  <a:srgbClr val="FFC000"/>
                </a:solidFill>
                <a:latin typeface="Calibri"/>
              </a:rPr>
              <a:t>of</a:t>
            </a:r>
            <a:r>
              <a:rPr lang="pt-BR" altLang="pt-BR" sz="2800" kern="0" dirty="0" smtClean="0">
                <a:solidFill>
                  <a:srgbClr val="FFC000"/>
                </a:solidFill>
                <a:latin typeface="Calibri"/>
              </a:rPr>
              <a:t> </a:t>
            </a:r>
            <a:r>
              <a:rPr lang="pt-BR" altLang="pt-BR" sz="2800" kern="0" dirty="0" err="1" smtClean="0">
                <a:solidFill>
                  <a:srgbClr val="FFC000"/>
                </a:solidFill>
                <a:latin typeface="Calibri"/>
              </a:rPr>
              <a:t>Brazil</a:t>
            </a:r>
            <a:r>
              <a:rPr lang="pt-BR" altLang="pt-BR" sz="2800" kern="0" dirty="0" smtClean="0">
                <a:solidFill>
                  <a:srgbClr val="FFC000"/>
                </a:solidFill>
                <a:latin typeface="Calibri"/>
              </a:rPr>
              <a:t> </a:t>
            </a:r>
            <a:r>
              <a:rPr lang="pt-BR" altLang="pt-BR" sz="2800" kern="0" dirty="0" err="1" smtClean="0">
                <a:solidFill>
                  <a:srgbClr val="FFC000"/>
                </a:solidFill>
                <a:latin typeface="Calibri"/>
              </a:rPr>
              <a:t>already</a:t>
            </a:r>
            <a:r>
              <a:rPr lang="pt-BR" altLang="pt-BR" sz="2800" kern="0" dirty="0" smtClean="0">
                <a:solidFill>
                  <a:srgbClr val="FFC000"/>
                </a:solidFill>
                <a:latin typeface="Calibri"/>
              </a:rPr>
              <a:t> </a:t>
            </a:r>
            <a:r>
              <a:rPr lang="pt-BR" altLang="pt-BR" sz="2800" kern="0" dirty="0" err="1" smtClean="0">
                <a:solidFill>
                  <a:srgbClr val="FFC000"/>
                </a:solidFill>
                <a:latin typeface="Calibri"/>
              </a:rPr>
              <a:t>have</a:t>
            </a:r>
            <a:r>
              <a:rPr lang="pt-BR" altLang="pt-BR" sz="2800" kern="0" dirty="0" smtClean="0">
                <a:solidFill>
                  <a:srgbClr val="FFC000"/>
                </a:solidFill>
                <a:latin typeface="Calibri"/>
              </a:rPr>
              <a:t> </a:t>
            </a:r>
            <a:r>
              <a:rPr lang="pt-BR" altLang="pt-BR" sz="2800" kern="0" dirty="0" err="1" smtClean="0">
                <a:solidFill>
                  <a:srgbClr val="FFC000"/>
                </a:solidFill>
                <a:latin typeface="Calibri"/>
              </a:rPr>
              <a:t>from</a:t>
            </a:r>
            <a:r>
              <a:rPr lang="pt-BR" altLang="pt-BR" sz="2800" kern="0" dirty="0" smtClean="0">
                <a:solidFill>
                  <a:srgbClr val="FFC000"/>
                </a:solidFill>
                <a:latin typeface="Calibri"/>
              </a:rPr>
              <a:t>  1,8 </a:t>
            </a:r>
            <a:r>
              <a:rPr lang="pt-BR" altLang="pt-BR" sz="2800" kern="0" dirty="0" err="1" smtClean="0">
                <a:solidFill>
                  <a:srgbClr val="FFC000"/>
                </a:solidFill>
                <a:latin typeface="Calibri"/>
              </a:rPr>
              <a:t>to</a:t>
            </a:r>
            <a:r>
              <a:rPr lang="pt-BR" altLang="pt-BR" sz="2800" kern="0" dirty="0" smtClean="0">
                <a:solidFill>
                  <a:srgbClr val="FFC000"/>
                </a:solidFill>
                <a:latin typeface="Calibri"/>
              </a:rPr>
              <a:t> 2,5 </a:t>
            </a:r>
            <a:r>
              <a:rPr lang="pt-BR" altLang="pt-BR" sz="2800" kern="0" dirty="0" err="1" smtClean="0">
                <a:solidFill>
                  <a:srgbClr val="FFC000"/>
                </a:solidFill>
                <a:latin typeface="Calibri"/>
              </a:rPr>
              <a:t>cars</a:t>
            </a:r>
            <a:r>
              <a:rPr lang="pt-BR" altLang="pt-BR" sz="2800" kern="0" dirty="0" smtClean="0">
                <a:solidFill>
                  <a:srgbClr val="FFC000"/>
                </a:solidFill>
                <a:latin typeface="Calibri"/>
              </a:rPr>
              <a:t>/</a:t>
            </a:r>
            <a:r>
              <a:rPr lang="pt-BR" altLang="pt-BR" sz="2800" kern="0" dirty="0" err="1" smtClean="0">
                <a:solidFill>
                  <a:srgbClr val="FFC000"/>
                </a:solidFill>
                <a:latin typeface="Calibri"/>
              </a:rPr>
              <a:t>habitant</a:t>
            </a:r>
            <a:r>
              <a:rPr lang="pt-BR" altLang="pt-BR" sz="2800" kern="0" dirty="0" smtClean="0">
                <a:solidFill>
                  <a:srgbClr val="FFC000"/>
                </a:solidFill>
                <a:latin typeface="Calibri"/>
              </a:rPr>
              <a:t>.</a:t>
            </a:r>
          </a:p>
          <a:p>
            <a:pPr algn="l" eaLnBrk="1" hangingPunct="1">
              <a:defRPr/>
            </a:pPr>
            <a:endParaRPr lang="pt-BR" altLang="pt-BR" sz="2800" kern="0" dirty="0" smtClean="0">
              <a:solidFill>
                <a:srgbClr val="FFC000"/>
              </a:solidFill>
              <a:latin typeface="Calibri"/>
            </a:endParaRPr>
          </a:p>
        </p:txBody>
      </p:sp>
    </p:spTree>
    <p:extLst>
      <p:ext uri="{BB962C8B-B14F-4D97-AF65-F5344CB8AC3E}">
        <p14:creationId xmlns:p14="http://schemas.microsoft.com/office/powerpoint/2010/main" val="2752899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11" y="1524412"/>
            <a:ext cx="9144000" cy="2214870"/>
          </a:xfrm>
          <a:prstGeom prst="rect">
            <a:avLst/>
          </a:prstGeom>
          <a:noFill/>
        </p:spPr>
        <p:txBody>
          <a:bodyPr wrap="square" lIns="90306" tIns="45165" rIns="90306" bIns="45165">
            <a:spAutoFit/>
          </a:bodyPr>
          <a:lstStyle/>
          <a:p>
            <a:pPr algn="ctr" defTabSz="902896" fontAlgn="auto">
              <a:spcBef>
                <a:spcPts val="0"/>
              </a:spcBef>
              <a:spcAft>
                <a:spcPts val="0"/>
              </a:spcAft>
              <a:defRPr/>
            </a:pPr>
            <a:r>
              <a:rPr lang="en-US" sz="13800" b="1" spc="-300"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ea typeface="ヒラギノ角ゴ ProN W3" charset="-128"/>
                <a:cs typeface="+mn-cs"/>
                <a:sym typeface="Gill Sans" charset="0"/>
              </a:rPr>
              <a:t>"KODAK MOMENT"</a:t>
            </a:r>
            <a:endParaRPr lang="en-US" sz="23900" b="1" spc="-300" dirty="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ea typeface="ヒラギノ角ゴ ProN W3" charset="-128"/>
              <a:cs typeface="+mn-cs"/>
              <a:sym typeface="Gill Sans" charset="0"/>
            </a:endParaRPr>
          </a:p>
        </p:txBody>
      </p:sp>
      <p:sp>
        <p:nvSpPr>
          <p:cNvPr id="3" name="TextBox 2"/>
          <p:cNvSpPr txBox="1"/>
          <p:nvPr/>
        </p:nvSpPr>
        <p:spPr>
          <a:xfrm>
            <a:off x="-31517" y="3144253"/>
            <a:ext cx="9165011" cy="93871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founded</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in </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1888, </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KODAK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had</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90%</a:t>
            </a:r>
            <a:endParaRPr lang="en-US" sz="5500" b="1" spc="-150" dirty="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endParaRPr>
          </a:p>
        </p:txBody>
      </p:sp>
      <p:sp>
        <p:nvSpPr>
          <p:cNvPr id="4" name="TextBox 3"/>
          <p:cNvSpPr txBox="1"/>
          <p:nvPr/>
        </p:nvSpPr>
        <p:spPr>
          <a:xfrm>
            <a:off x="-42022" y="3782329"/>
            <a:ext cx="9165011" cy="93871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of</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the</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photographic</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film</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market</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endParaRPr lang="en-US" sz="5500" b="1" spc="-150" dirty="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endParaRPr>
          </a:p>
        </p:txBody>
      </p:sp>
      <p:sp>
        <p:nvSpPr>
          <p:cNvPr id="5" name="TextBox 4"/>
          <p:cNvSpPr txBox="1"/>
          <p:nvPr/>
        </p:nvSpPr>
        <p:spPr>
          <a:xfrm>
            <a:off x="-21011" y="4420404"/>
            <a:ext cx="9165011" cy="93871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at</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the</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decade</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a:t>
            </a:r>
            <a:r>
              <a:rPr lang="pt-BR" sz="5500" b="1" spc="-150" dirty="0" err="1"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of</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 1970</a:t>
            </a:r>
            <a:r>
              <a:rPr lang="pt-BR" sz="5500" b="1" spc="-150" dirty="0" smtClean="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rPr>
              <a:t>...</a:t>
            </a:r>
            <a:endParaRPr lang="en-US" sz="5500" b="1" spc="-150" dirty="0">
              <a:ln w="38100">
                <a:solidFill>
                  <a:prstClr val="black"/>
                </a:solidFill>
              </a:ln>
              <a:solidFill>
                <a:srgbClr val="FFFF00"/>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1522834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5612" y="0"/>
            <a:ext cx="4397882" cy="6858000"/>
          </a:xfrm>
          <a:prstGeom prst="rect">
            <a:avLst/>
          </a:prstGeom>
        </p:spPr>
      </p:pic>
      <p:sp>
        <p:nvSpPr>
          <p:cNvPr id="3" name="TextBox 2"/>
          <p:cNvSpPr txBox="1"/>
          <p:nvPr/>
        </p:nvSpPr>
        <p:spPr>
          <a:xfrm>
            <a:off x="610167" y="2518611"/>
            <a:ext cx="9165011" cy="93871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pt-BR" sz="5500" b="1" spc="-150" dirty="0" err="1" smtClean="0">
                <a:ln w="38100">
                  <a:solidFill>
                    <a:prstClr val="black"/>
                  </a:solidFill>
                </a:ln>
                <a:solidFill>
                  <a:srgbClr val="FF0000"/>
                </a:solidFill>
                <a:effectLst>
                  <a:outerShdw blurRad="50800" dist="39000" dir="5460000" algn="tl">
                    <a:srgbClr val="000000">
                      <a:alpha val="38000"/>
                    </a:srgbClr>
                  </a:outerShdw>
                </a:effectLst>
                <a:latin typeface="Yanone Kaffeesatz Bold" pitchFamily="2" charset="0"/>
                <a:cs typeface="+mn-cs"/>
              </a:rPr>
              <a:t>pocket</a:t>
            </a:r>
            <a:r>
              <a:rPr lang="pt-BR" sz="5500" b="1" spc="-150" dirty="0" smtClean="0">
                <a:ln w="38100">
                  <a:solidFill>
                    <a:prstClr val="black"/>
                  </a:solidFill>
                </a:ln>
                <a:solidFill>
                  <a:srgbClr val="FF0000"/>
                </a:solidFill>
                <a:effectLst>
                  <a:outerShdw blurRad="50800" dist="39000" dir="5460000" algn="tl">
                    <a:srgbClr val="000000">
                      <a:alpha val="38000"/>
                    </a:srgbClr>
                  </a:outerShdw>
                </a:effectLst>
                <a:latin typeface="Yanone Kaffeesatz Bold" pitchFamily="2" charset="0"/>
                <a:cs typeface="+mn-cs"/>
              </a:rPr>
              <a:t> </a:t>
            </a:r>
            <a:r>
              <a:rPr lang="pt-BR" sz="5500" b="1" spc="-150" dirty="0" smtClean="0">
                <a:ln w="38100">
                  <a:solidFill>
                    <a:prstClr val="black"/>
                  </a:solidFill>
                </a:ln>
                <a:solidFill>
                  <a:srgbClr val="FF0000"/>
                </a:solidFill>
                <a:effectLst>
                  <a:outerShdw blurRad="50800" dist="39000" dir="5460000" algn="tl">
                    <a:srgbClr val="000000">
                      <a:alpha val="38000"/>
                    </a:srgbClr>
                  </a:outerShdw>
                </a:effectLst>
                <a:latin typeface="Yanone Kaffeesatz Bold" pitchFamily="2" charset="0"/>
                <a:cs typeface="+mn-cs"/>
              </a:rPr>
              <a:t>KODAK</a:t>
            </a:r>
            <a:endParaRPr lang="en-US" sz="5500" b="1" spc="-150" dirty="0">
              <a:ln w="38100">
                <a:solidFill>
                  <a:prstClr val="black"/>
                </a:solidFill>
              </a:ln>
              <a:solidFill>
                <a:srgbClr val="FF0000"/>
              </a:solidFill>
              <a:effectLst>
                <a:outerShdw blurRad="50800" dist="39000" dir="5460000" algn="tl">
                  <a:srgbClr val="000000">
                    <a:alpha val="38000"/>
                  </a:srgbClr>
                </a:outerShdw>
              </a:effectLst>
              <a:latin typeface="Yanone Kaffeesatz Bold" pitchFamily="2" charset="0"/>
              <a:cs typeface="+mn-cs"/>
            </a:endParaRPr>
          </a:p>
        </p:txBody>
      </p:sp>
    </p:spTree>
    <p:extLst>
      <p:ext uri="{BB962C8B-B14F-4D97-AF65-F5344CB8AC3E}">
        <p14:creationId xmlns:p14="http://schemas.microsoft.com/office/powerpoint/2010/main" val="14888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02" y="1124779"/>
            <a:ext cx="9144000" cy="2131353"/>
          </a:xfrm>
          <a:prstGeom prst="rect">
            <a:avLst/>
          </a:prstGeom>
        </p:spPr>
        <p:txBody>
          <a:bodyPr wrap="square">
            <a:spAutoFit/>
          </a:bodyPr>
          <a:lstStyle/>
          <a:p>
            <a:pPr algn="ctr">
              <a:lnSpc>
                <a:spcPts val="5300"/>
              </a:lnSpc>
            </a:pPr>
            <a:r>
              <a:rPr lang="en-US" sz="6600" b="1" dirty="0"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rPr>
              <a:t>the act of choosing a car, </a:t>
            </a:r>
            <a:r>
              <a:rPr lang="en-US" sz="6600" b="1" dirty="0" err="1"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rPr>
              <a:t>bying</a:t>
            </a:r>
            <a:r>
              <a:rPr lang="en-US" sz="6600" b="1" dirty="0"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rPr>
              <a:t> it, </a:t>
            </a:r>
            <a:r>
              <a:rPr lang="en-US" sz="6600" b="1" dirty="0" err="1"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rPr>
              <a:t>manteining</a:t>
            </a:r>
            <a:r>
              <a:rPr lang="en-US" sz="6600" b="1" dirty="0" smtClean="0">
                <a:ln w="17780" cmpd="sng">
                  <a:solidFill>
                    <a:srgbClr val="FFFFFF"/>
                  </a:solidFill>
                  <a:prstDash val="solid"/>
                  <a:miter lim="800000"/>
                </a:ln>
                <a:solidFill>
                  <a:srgbClr val="FF0000"/>
                </a:solidFill>
                <a:effectLst>
                  <a:outerShdw blurRad="50800" algn="tl" rotWithShape="0">
                    <a:srgbClr val="000000"/>
                  </a:outerShdw>
                </a:effectLst>
                <a:latin typeface="Yanone Kaffeesatz Bold" panose="02000000000000000000" pitchFamily="2" charset="0"/>
              </a:rPr>
              <a:t> and sell it is not what customer demands</a:t>
            </a:r>
            <a:endParaRPr lang="en-US" sz="1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Yanone Kaffeesatz Bold" panose="02000000000000000000" pitchFamily="2" charset="0"/>
            </a:endParaRPr>
          </a:p>
        </p:txBody>
      </p:sp>
      <p:sp>
        <p:nvSpPr>
          <p:cNvPr id="3" name="Rectangle 2"/>
          <p:cNvSpPr/>
          <p:nvPr/>
        </p:nvSpPr>
        <p:spPr>
          <a:xfrm>
            <a:off x="-16808" y="3256130"/>
            <a:ext cx="9144000" cy="213135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5300"/>
              </a:lnSpc>
            </a:pPr>
            <a:r>
              <a:rPr lang="en-US" sz="6600" b="1" dirty="0" smtClean="0">
                <a:ln w="11430"/>
                <a:solidFill>
                  <a:srgbClr val="00B0F0"/>
                </a:solidFill>
                <a:effectLst>
                  <a:outerShdw blurRad="50800" dist="39000" dir="5460000" algn="tl">
                    <a:srgbClr val="000000">
                      <a:alpha val="38000"/>
                    </a:srgbClr>
                  </a:outerShdw>
                </a:effectLst>
                <a:latin typeface="Yanone Kaffeesatz Bold" panose="02000000000000000000" pitchFamily="2" charset="0"/>
              </a:rPr>
              <a:t>we should not only try to sell more cars but give solutions to our customers needs</a:t>
            </a:r>
            <a:endParaRPr lang="en-US" sz="1000" b="1" dirty="0">
              <a:ln w="11430"/>
              <a:solidFill>
                <a:srgbClr val="00B0F0"/>
              </a:solidFill>
              <a:effectLst>
                <a:outerShdw blurRad="50800" dist="39000" dir="5460000" algn="tl">
                  <a:srgbClr val="000000">
                    <a:alpha val="38000"/>
                  </a:srgbClr>
                </a:outerShdw>
              </a:effectLst>
              <a:latin typeface="Yanone Kaffeesatz Bold" panose="02000000000000000000" pitchFamily="2" charset="0"/>
            </a:endParaRPr>
          </a:p>
        </p:txBody>
      </p:sp>
      <p:sp>
        <p:nvSpPr>
          <p:cNvPr id="6" name="TextBox 2"/>
          <p:cNvSpPr txBox="1"/>
          <p:nvPr/>
        </p:nvSpPr>
        <p:spPr>
          <a:xfrm>
            <a:off x="-21006" y="30467"/>
            <a:ext cx="9165011" cy="938719"/>
          </a:xfrm>
          <a:prstGeom prst="rect">
            <a:avLst/>
          </a:prstGeom>
          <a:noFill/>
        </p:spPr>
        <p:txBody>
          <a:bodyPr wrap="square" rtlCol="0">
            <a:spAutoFit/>
          </a:bodyPr>
          <a:lstStyle/>
          <a:p>
            <a:pPr algn="ctr" fontAlgn="auto">
              <a:spcBef>
                <a:spcPts val="0"/>
              </a:spcBef>
              <a:spcAft>
                <a:spcPts val="0"/>
              </a:spcAft>
            </a:pPr>
            <a:r>
              <a:rPr lang="pt-BR" sz="5500" dirty="0" err="1" smtClean="0">
                <a:solidFill>
                  <a:srgbClr val="FFC000"/>
                </a:solidFill>
                <a:latin typeface="Yanone Kaffeesatz Bold" pitchFamily="2" charset="0"/>
              </a:rPr>
              <a:t>the</a:t>
            </a:r>
            <a:r>
              <a:rPr lang="pt-BR" sz="5500" dirty="0" smtClean="0">
                <a:solidFill>
                  <a:srgbClr val="FFC000"/>
                </a:solidFill>
                <a:latin typeface="Yanone Kaffeesatz Bold" pitchFamily="2" charset="0"/>
              </a:rPr>
              <a:t> </a:t>
            </a:r>
            <a:r>
              <a:rPr lang="pt-BR" sz="5500" dirty="0" err="1" smtClean="0">
                <a:solidFill>
                  <a:srgbClr val="FFC000"/>
                </a:solidFill>
                <a:latin typeface="Yanone Kaffeesatz Bold" pitchFamily="2" charset="0"/>
              </a:rPr>
              <a:t>habits</a:t>
            </a:r>
            <a:r>
              <a:rPr lang="pt-BR" sz="5500" dirty="0" smtClean="0">
                <a:solidFill>
                  <a:srgbClr val="FFC000"/>
                </a:solidFill>
                <a:latin typeface="Yanone Kaffeesatz Bold" pitchFamily="2" charset="0"/>
              </a:rPr>
              <a:t> </a:t>
            </a:r>
            <a:r>
              <a:rPr lang="pt-BR" sz="5500" dirty="0" err="1" smtClean="0">
                <a:solidFill>
                  <a:srgbClr val="FFC000"/>
                </a:solidFill>
                <a:latin typeface="Yanone Kaffeesatz Bold" pitchFamily="2" charset="0"/>
              </a:rPr>
              <a:t>of</a:t>
            </a:r>
            <a:r>
              <a:rPr lang="pt-BR" sz="5500" dirty="0" smtClean="0">
                <a:solidFill>
                  <a:srgbClr val="FFC000"/>
                </a:solidFill>
                <a:latin typeface="Yanone Kaffeesatz Bold" pitchFamily="2" charset="0"/>
              </a:rPr>
              <a:t> </a:t>
            </a:r>
            <a:r>
              <a:rPr lang="pt-BR" sz="5500" dirty="0" err="1" smtClean="0">
                <a:solidFill>
                  <a:srgbClr val="FFC000"/>
                </a:solidFill>
                <a:latin typeface="Yanone Kaffeesatz Bold" pitchFamily="2" charset="0"/>
              </a:rPr>
              <a:t>the</a:t>
            </a:r>
            <a:r>
              <a:rPr lang="pt-BR" sz="5500" dirty="0" smtClean="0">
                <a:solidFill>
                  <a:srgbClr val="FFC000"/>
                </a:solidFill>
                <a:latin typeface="Yanone Kaffeesatz Bold" pitchFamily="2" charset="0"/>
              </a:rPr>
              <a:t> </a:t>
            </a:r>
            <a:r>
              <a:rPr lang="pt-BR" sz="5500" dirty="0" err="1" smtClean="0">
                <a:solidFill>
                  <a:srgbClr val="FFC000"/>
                </a:solidFill>
                <a:latin typeface="Yanone Kaffeesatz Bold" pitchFamily="2" charset="0"/>
              </a:rPr>
              <a:t>society</a:t>
            </a:r>
            <a:r>
              <a:rPr lang="pt-BR" sz="5500" dirty="0" smtClean="0">
                <a:solidFill>
                  <a:srgbClr val="FFC000"/>
                </a:solidFill>
                <a:latin typeface="Yanone Kaffeesatz Bold" pitchFamily="2" charset="0"/>
              </a:rPr>
              <a:t> are </a:t>
            </a:r>
            <a:r>
              <a:rPr lang="pt-BR" sz="5500" dirty="0" err="1" smtClean="0">
                <a:solidFill>
                  <a:srgbClr val="FFC000"/>
                </a:solidFill>
                <a:latin typeface="Yanone Kaffeesatz Bold" pitchFamily="2" charset="0"/>
              </a:rPr>
              <a:t>changing</a:t>
            </a:r>
            <a:r>
              <a:rPr lang="pt-BR" sz="5500" dirty="0" smtClean="0">
                <a:solidFill>
                  <a:srgbClr val="FFC000"/>
                </a:solidFill>
                <a:latin typeface="Yanone Kaffeesatz Bold" pitchFamily="2" charset="0"/>
              </a:rPr>
              <a:t>...</a:t>
            </a:r>
            <a:endParaRPr lang="en-US" sz="5500" b="1" dirty="0">
              <a:solidFill>
                <a:srgbClr val="FFC000"/>
              </a:solidFill>
              <a:latin typeface="Yanone Kaffeesatz Bold" pitchFamily="2" charset="0"/>
            </a:endParaRPr>
          </a:p>
        </p:txBody>
      </p:sp>
      <p:sp>
        <p:nvSpPr>
          <p:cNvPr id="8" name="Rectangle 3"/>
          <p:cNvSpPr/>
          <p:nvPr/>
        </p:nvSpPr>
        <p:spPr>
          <a:xfrm>
            <a:off x="-24409" y="5517241"/>
            <a:ext cx="9144000" cy="1451679"/>
          </a:xfrm>
          <a:prstGeom prst="rect">
            <a:avLst/>
          </a:prstGeom>
        </p:spPr>
        <p:txBody>
          <a:bodyPr wrap="square">
            <a:spAutoFit/>
          </a:bodyPr>
          <a:lstStyle/>
          <a:p>
            <a:pPr algn="ctr">
              <a:lnSpc>
                <a:spcPts val="5300"/>
              </a:lnSpc>
            </a:pPr>
            <a:r>
              <a:rPr lang="en-US" sz="7200" dirty="0" smtClean="0">
                <a:ln w="18415" cmpd="sng">
                  <a:solidFill>
                    <a:srgbClr val="FFFFFF"/>
                  </a:solidFill>
                  <a:prstDash val="solid"/>
                </a:ln>
                <a:solidFill>
                  <a:srgbClr val="008000"/>
                </a:solidFill>
                <a:effectLst>
                  <a:outerShdw blurRad="63500" dir="3600000" algn="tl" rotWithShape="0">
                    <a:srgbClr val="000000">
                      <a:alpha val="70000"/>
                    </a:srgbClr>
                  </a:outerShdw>
                </a:effectLst>
                <a:latin typeface="Yanone Kaffeesatz Bold" panose="02000000000000000000" pitchFamily="2" charset="0"/>
              </a:rPr>
              <a:t>or we will be replaced of the market from an outsider</a:t>
            </a:r>
            <a:endParaRPr lang="en-US" sz="1050" dirty="0">
              <a:ln w="18415" cmpd="sng">
                <a:solidFill>
                  <a:srgbClr val="FFFFFF"/>
                </a:solidFill>
                <a:prstDash val="solid"/>
              </a:ln>
              <a:solidFill>
                <a:srgbClr val="008000"/>
              </a:solidFill>
              <a:effectLst>
                <a:outerShdw blurRad="63500" dir="3600000" algn="tl" rotWithShape="0">
                  <a:srgbClr val="000000">
                    <a:alpha val="70000"/>
                  </a:srgbClr>
                </a:outerShdw>
              </a:effectLst>
              <a:latin typeface="Yanone Kaffeesatz Bold" panose="02000000000000000000" pitchFamily="2" charset="0"/>
            </a:endParaRPr>
          </a:p>
        </p:txBody>
      </p:sp>
    </p:spTree>
    <p:extLst>
      <p:ext uri="{BB962C8B-B14F-4D97-AF65-F5344CB8AC3E}">
        <p14:creationId xmlns:p14="http://schemas.microsoft.com/office/powerpoint/2010/main" val="3714623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1"/>
      <p:bldP spid="6"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2" name="Retângulo 1"/>
          <p:cNvSpPr/>
          <p:nvPr/>
        </p:nvSpPr>
        <p:spPr>
          <a:xfrm>
            <a:off x="457200" y="2852936"/>
            <a:ext cx="8362950" cy="2593018"/>
          </a:xfrm>
          <a:prstGeom prst="rect">
            <a:avLst/>
          </a:prstGeom>
        </p:spPr>
        <p:txBody>
          <a:bodyPr wrap="square">
            <a:spAutoFit/>
          </a:bodyPr>
          <a:lstStyle/>
          <a:p>
            <a:pPr algn="ctr">
              <a:lnSpc>
                <a:spcPts val="6500"/>
              </a:lnSpc>
            </a:pPr>
            <a:r>
              <a:rPr lang="en-US" sz="6600" b="1" dirty="0" smtClean="0">
                <a:ln w="11430"/>
                <a:solidFill>
                  <a:srgbClr val="00B0F0"/>
                </a:solidFill>
                <a:effectLst>
                  <a:outerShdw blurRad="50800" dist="39000" dir="5460000" algn="tl">
                    <a:srgbClr val="000000">
                      <a:alpha val="38000"/>
                    </a:srgbClr>
                  </a:outerShdw>
                </a:effectLst>
                <a:latin typeface="Yanone Kaffeesatz Bold" panose="02000000000000000000" pitchFamily="2" charset="0"/>
              </a:rPr>
              <a:t>“If you don’t have a strategy, you’re part of someone else’s strategy.”</a:t>
            </a:r>
            <a:endParaRPr lang="pt-BR" sz="2400" dirty="0"/>
          </a:p>
        </p:txBody>
      </p:sp>
      <p:sp>
        <p:nvSpPr>
          <p:cNvPr id="7" name="Titolo 1"/>
          <p:cNvSpPr txBox="1">
            <a:spLocks/>
          </p:cNvSpPr>
          <p:nvPr/>
        </p:nvSpPr>
        <p:spPr>
          <a:xfrm>
            <a:off x="323850" y="287945"/>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sp>
        <p:nvSpPr>
          <p:cNvPr id="8" name="Rectangle 1"/>
          <p:cNvSpPr/>
          <p:nvPr/>
        </p:nvSpPr>
        <p:spPr>
          <a:xfrm>
            <a:off x="152400" y="286571"/>
            <a:ext cx="8839200" cy="2169825"/>
          </a:xfrm>
          <a:prstGeom prst="rect">
            <a:avLst/>
          </a:prstGeom>
        </p:spPr>
        <p:txBody>
          <a:bodyPr wrap="square">
            <a:spAutoFit/>
          </a:bodyPr>
          <a:lstStyle/>
          <a:p>
            <a:pPr algn="ctr" fontAlgn="auto">
              <a:lnSpc>
                <a:spcPts val="5400"/>
              </a:lnSpc>
              <a:spcBef>
                <a:spcPts val="0"/>
              </a:spcBef>
              <a:spcAft>
                <a:spcPts val="0"/>
              </a:spcAft>
            </a:pPr>
            <a:r>
              <a:rPr lang="en-US" sz="5800" spc="-150" dirty="0" smtClean="0">
                <a:ln w="0">
                  <a:solidFill>
                    <a:prstClr val="black"/>
                  </a:solidFill>
                </a:ln>
                <a:solidFill>
                  <a:srgbClr val="FF9900"/>
                </a:solidFill>
                <a:effectLst>
                  <a:outerShdw blurRad="38100" dist="25400" dir="5400000" algn="ctr" rotWithShape="0">
                    <a:srgbClr val="6E747A">
                      <a:alpha val="43000"/>
                    </a:srgbClr>
                  </a:outerShdw>
                </a:effectLst>
                <a:latin typeface="Yanone Kaffeesatz Bold" panose="02000000000000000000" pitchFamily="2" charset="0"/>
                <a:cs typeface="+mn-cs"/>
              </a:rPr>
              <a:t>		           	ok…	 			 	 but what we are trying to do to face these challenges?</a:t>
            </a:r>
            <a:endParaRPr lang="pt-BR" sz="5400" dirty="0">
              <a:ln w="0"/>
              <a:solidFill>
                <a:srgbClr val="FF0000"/>
              </a:solidFill>
              <a:effectLst>
                <a:outerShdw blurRad="38100" dist="25400" dir="5400000" algn="ctr" rotWithShape="0">
                  <a:srgbClr val="6E747A">
                    <a:alpha val="43000"/>
                  </a:srgbClr>
                </a:outerShdw>
              </a:effectLst>
              <a:latin typeface="Yanone Kaffeesatz Bold" panose="02000000000000000000" pitchFamily="2" charset="0"/>
              <a:cs typeface="+mn-cs"/>
            </a:endParaRPr>
          </a:p>
        </p:txBody>
      </p:sp>
      <p:sp>
        <p:nvSpPr>
          <p:cNvPr id="3" name="CaixaDeTexto 2"/>
          <p:cNvSpPr txBox="1"/>
          <p:nvPr/>
        </p:nvSpPr>
        <p:spPr>
          <a:xfrm>
            <a:off x="5609827" y="4797152"/>
            <a:ext cx="2664296" cy="925894"/>
          </a:xfrm>
          <a:prstGeom prst="rect">
            <a:avLst/>
          </a:prstGeom>
          <a:noFill/>
        </p:spPr>
        <p:txBody>
          <a:bodyPr wrap="square" rtlCol="0">
            <a:spAutoFit/>
          </a:bodyPr>
          <a:lstStyle/>
          <a:p>
            <a:pPr algn="ctr">
              <a:lnSpc>
                <a:spcPts val="6500"/>
              </a:lnSpc>
            </a:pPr>
            <a:r>
              <a:rPr lang="en-US" dirty="0"/>
              <a:t> </a:t>
            </a:r>
            <a:r>
              <a:rPr lang="en-US" sz="2400" b="1" dirty="0">
                <a:hlinkClick r:id="rId5"/>
              </a:rPr>
              <a:t>Alvin Toffler</a:t>
            </a:r>
            <a:endParaRPr lang="pt-BR" sz="2400" dirty="0"/>
          </a:p>
        </p:txBody>
      </p:sp>
    </p:spTree>
    <p:extLst>
      <p:ext uri="{BB962C8B-B14F-4D97-AF65-F5344CB8AC3E}">
        <p14:creationId xmlns:p14="http://schemas.microsoft.com/office/powerpoint/2010/main" val="892797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itolo 1"/>
          <p:cNvSpPr txBox="1">
            <a:spLocks/>
          </p:cNvSpPr>
          <p:nvPr/>
        </p:nvSpPr>
        <p:spPr>
          <a:xfrm>
            <a:off x="323850" y="287945"/>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Parvi</a:t>
            </a:r>
            <a:r>
              <a:rPr kumimoji="0" lang="en-US"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group strategies</a:t>
            </a:r>
            <a:endParaRPr kumimoji="0" lang="en-US" sz="20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sp>
        <p:nvSpPr>
          <p:cNvPr id="8" name="Rectangle 3"/>
          <p:cNvSpPr txBox="1">
            <a:spLocks noChangeArrowheads="1"/>
          </p:cNvSpPr>
          <p:nvPr/>
        </p:nvSpPr>
        <p:spPr bwMode="auto">
          <a:xfrm>
            <a:off x="323850" y="1124746"/>
            <a:ext cx="8136582" cy="5040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Font typeface="Wingdings" panose="05000000000000000000" pitchFamily="2" charset="2"/>
              <a:buChar char="Ø"/>
            </a:pPr>
            <a:r>
              <a:rPr lang="en-US" altLang="pt-BR" sz="2600" dirty="0" smtClean="0">
                <a:latin typeface="+mj-lt"/>
                <a:cs typeface="Arial" charset="0"/>
              </a:rPr>
              <a:t>As a single brand Dealer</a:t>
            </a:r>
            <a:r>
              <a:rPr lang="en-US" altLang="pt-BR" sz="2200" dirty="0" smtClean="0">
                <a:latin typeface="+mj-lt"/>
                <a:cs typeface="Arial" charset="0"/>
              </a:rPr>
              <a:t>:</a:t>
            </a:r>
          </a:p>
          <a:p>
            <a:pPr marL="0" indent="0" eaLnBrk="1" hangingPunct="1">
              <a:lnSpc>
                <a:spcPct val="90000"/>
              </a:lnSpc>
            </a:pPr>
            <a:endParaRPr lang="en-US" altLang="pt-BR" sz="2200" dirty="0" smtClean="0">
              <a:latin typeface="+mj-lt"/>
              <a:cs typeface="Arial" charset="0"/>
            </a:endParaRPr>
          </a:p>
          <a:p>
            <a:pPr lvl="1" eaLnBrk="1" hangingPunct="1">
              <a:lnSpc>
                <a:spcPct val="90000"/>
              </a:lnSpc>
              <a:buFont typeface="Wingdings" panose="05000000000000000000" pitchFamily="2" charset="2"/>
              <a:buChar char="§"/>
            </a:pPr>
            <a:r>
              <a:rPr lang="en-US" altLang="pt-BR" sz="2600" dirty="0" smtClean="0">
                <a:latin typeface="+mj-lt"/>
                <a:cs typeface="Arial" charset="0"/>
              </a:rPr>
              <a:t>Persist to be the best in class in each brand and each market;</a:t>
            </a:r>
          </a:p>
          <a:p>
            <a:pPr lvl="1" eaLnBrk="1" hangingPunct="1">
              <a:lnSpc>
                <a:spcPct val="90000"/>
              </a:lnSpc>
              <a:buFont typeface="Wingdings" panose="05000000000000000000" pitchFamily="2" charset="2"/>
              <a:buChar char="§"/>
            </a:pPr>
            <a:r>
              <a:rPr lang="en-US" altLang="pt-BR" sz="2600" dirty="0" smtClean="0">
                <a:latin typeface="+mj-lt"/>
                <a:cs typeface="Arial" charset="0"/>
              </a:rPr>
              <a:t>Keep the standards of the brand;</a:t>
            </a:r>
          </a:p>
          <a:p>
            <a:pPr lvl="1" eaLnBrk="1" hangingPunct="1">
              <a:lnSpc>
                <a:spcPct val="90000"/>
              </a:lnSpc>
              <a:buFont typeface="Wingdings" panose="05000000000000000000" pitchFamily="2" charset="2"/>
              <a:buChar char="§"/>
            </a:pPr>
            <a:r>
              <a:rPr lang="en-US" altLang="pt-BR" sz="2600" dirty="0" smtClean="0">
                <a:latin typeface="+mj-lt"/>
                <a:cs typeface="Arial" charset="0"/>
              </a:rPr>
              <a:t>Brand Manager with clear goals;</a:t>
            </a:r>
          </a:p>
          <a:p>
            <a:pPr lvl="1" eaLnBrk="1" hangingPunct="1">
              <a:lnSpc>
                <a:spcPct val="90000"/>
              </a:lnSpc>
              <a:buFont typeface="Wingdings" panose="05000000000000000000" pitchFamily="2" charset="2"/>
              <a:buChar char="§"/>
            </a:pPr>
            <a:r>
              <a:rPr lang="en-US" altLang="pt-BR" sz="2600" dirty="0" smtClean="0">
                <a:latin typeface="+mj-lt"/>
                <a:cs typeface="Arial" charset="0"/>
              </a:rPr>
              <a:t>Focus on core business: new car sales and service department</a:t>
            </a:r>
          </a:p>
          <a:p>
            <a:pPr eaLnBrk="1" hangingPunct="1">
              <a:lnSpc>
                <a:spcPct val="90000"/>
              </a:lnSpc>
              <a:buFont typeface="Wingdings" panose="05000000000000000000" pitchFamily="2" charset="2"/>
              <a:buChar char="Ø"/>
            </a:pPr>
            <a:endParaRPr lang="en-US" altLang="pt-BR" sz="2200" dirty="0" smtClean="0">
              <a:latin typeface="+mj-lt"/>
              <a:cs typeface="Arial" charset="0"/>
            </a:endParaRPr>
          </a:p>
          <a:p>
            <a:pPr eaLnBrk="1" hangingPunct="1">
              <a:lnSpc>
                <a:spcPct val="90000"/>
              </a:lnSpc>
              <a:buFont typeface="Wingdings" panose="05000000000000000000" pitchFamily="2" charset="2"/>
              <a:buChar char="Ø"/>
            </a:pPr>
            <a:r>
              <a:rPr lang="en-US" altLang="pt-BR" sz="2600" dirty="0" smtClean="0">
                <a:latin typeface="+mj-lt"/>
                <a:cs typeface="Arial" charset="0"/>
              </a:rPr>
              <a:t>What is Centralized:</a:t>
            </a:r>
          </a:p>
          <a:p>
            <a:pPr eaLnBrk="1" hangingPunct="1">
              <a:lnSpc>
                <a:spcPct val="90000"/>
              </a:lnSpc>
              <a:buFont typeface="Wingdings" panose="05000000000000000000" pitchFamily="2" charset="2"/>
              <a:buChar char="Ø"/>
            </a:pPr>
            <a:endParaRPr lang="en-US" altLang="pt-BR" sz="2200" dirty="0">
              <a:latin typeface="+mj-lt"/>
              <a:cs typeface="Arial" charset="0"/>
            </a:endParaRPr>
          </a:p>
          <a:p>
            <a:pPr lvl="1" eaLnBrk="1" hangingPunct="1">
              <a:lnSpc>
                <a:spcPct val="90000"/>
              </a:lnSpc>
              <a:buFont typeface="Wingdings" panose="05000000000000000000" pitchFamily="2" charset="2"/>
              <a:buChar char="§"/>
            </a:pPr>
            <a:r>
              <a:rPr lang="en-US" altLang="pt-BR" sz="2600" dirty="0" smtClean="0">
                <a:latin typeface="+mj-lt"/>
                <a:cs typeface="Arial" charset="0"/>
              </a:rPr>
              <a:t>Back office </a:t>
            </a:r>
          </a:p>
          <a:p>
            <a:pPr lvl="1" eaLnBrk="1" hangingPunct="1">
              <a:lnSpc>
                <a:spcPct val="90000"/>
              </a:lnSpc>
              <a:buFont typeface="Wingdings" panose="05000000000000000000" pitchFamily="2" charset="2"/>
              <a:buChar char="§"/>
            </a:pPr>
            <a:r>
              <a:rPr lang="en-US" altLang="pt-BR" sz="2600" dirty="0" smtClean="0">
                <a:latin typeface="+mj-lt"/>
                <a:cs typeface="Arial" charset="0"/>
              </a:rPr>
              <a:t>Finance &amp; Insurance</a:t>
            </a:r>
          </a:p>
          <a:p>
            <a:pPr lvl="1" eaLnBrk="1" hangingPunct="1">
              <a:lnSpc>
                <a:spcPct val="90000"/>
              </a:lnSpc>
              <a:buFont typeface="Wingdings" panose="05000000000000000000" pitchFamily="2" charset="2"/>
              <a:buChar char="§"/>
            </a:pPr>
            <a:r>
              <a:rPr lang="en-US" altLang="pt-BR" sz="2600" dirty="0" smtClean="0">
                <a:latin typeface="+mj-lt"/>
                <a:cs typeface="Arial" charset="0"/>
              </a:rPr>
              <a:t>Used Vehicles </a:t>
            </a:r>
          </a:p>
          <a:p>
            <a:pPr lvl="1" eaLnBrk="1" hangingPunct="1">
              <a:lnSpc>
                <a:spcPct val="90000"/>
              </a:lnSpc>
              <a:buFont typeface="Wingdings" panose="05000000000000000000" pitchFamily="2" charset="2"/>
              <a:buChar char="§"/>
            </a:pPr>
            <a:r>
              <a:rPr lang="en-US" altLang="pt-BR" sz="2600" dirty="0" smtClean="0">
                <a:latin typeface="+mj-lt"/>
                <a:cs typeface="Arial" charset="0"/>
              </a:rPr>
              <a:t>Human Resources</a:t>
            </a:r>
          </a:p>
          <a:p>
            <a:pPr lvl="1" eaLnBrk="1" hangingPunct="1">
              <a:lnSpc>
                <a:spcPct val="90000"/>
              </a:lnSpc>
              <a:buFont typeface="Wingdings" panose="05000000000000000000" pitchFamily="2" charset="2"/>
              <a:buChar char="§"/>
            </a:pPr>
            <a:r>
              <a:rPr lang="en-US" altLang="pt-BR" sz="2600" dirty="0" smtClean="0">
                <a:latin typeface="+mj-lt"/>
                <a:cs typeface="Arial" charset="0"/>
              </a:rPr>
              <a:t>TI – </a:t>
            </a:r>
            <a:r>
              <a:rPr lang="en-US" altLang="pt-BR" sz="2600" dirty="0" err="1" smtClean="0">
                <a:latin typeface="+mj-lt"/>
                <a:cs typeface="Arial" charset="0"/>
              </a:rPr>
              <a:t>Tecnologie</a:t>
            </a:r>
            <a:r>
              <a:rPr lang="en-US" altLang="pt-BR" sz="2600" dirty="0" smtClean="0">
                <a:latin typeface="+mj-lt"/>
                <a:cs typeface="Arial" charset="0"/>
              </a:rPr>
              <a:t> Information</a:t>
            </a:r>
          </a:p>
          <a:p>
            <a:pPr lvl="1" eaLnBrk="1" hangingPunct="1">
              <a:lnSpc>
                <a:spcPct val="90000"/>
              </a:lnSpc>
              <a:buFont typeface="Wingdings" panose="05000000000000000000" pitchFamily="2" charset="2"/>
              <a:buChar char="§"/>
            </a:pPr>
            <a:r>
              <a:rPr lang="en-US" altLang="pt-BR" sz="2600" dirty="0" smtClean="0">
                <a:latin typeface="+mj-lt"/>
                <a:cs typeface="Arial" charset="0"/>
              </a:rPr>
              <a:t>Marketing</a:t>
            </a:r>
          </a:p>
          <a:p>
            <a:pPr lvl="1" eaLnBrk="1" hangingPunct="1">
              <a:lnSpc>
                <a:spcPct val="90000"/>
              </a:lnSpc>
              <a:buFont typeface="Wingdings" panose="05000000000000000000" pitchFamily="2" charset="2"/>
              <a:buChar char="§"/>
            </a:pPr>
            <a:r>
              <a:rPr lang="en-US" altLang="pt-BR" sz="2600" dirty="0" smtClean="0">
                <a:latin typeface="+mj-lt"/>
                <a:cs typeface="Arial" charset="0"/>
              </a:rPr>
              <a:t>Digital Experience</a:t>
            </a:r>
          </a:p>
          <a:p>
            <a:pPr lvl="1" eaLnBrk="1" hangingPunct="1">
              <a:lnSpc>
                <a:spcPct val="90000"/>
              </a:lnSpc>
              <a:buFont typeface="Wingdings" panose="05000000000000000000" pitchFamily="2" charset="2"/>
              <a:buChar char="§"/>
            </a:pPr>
            <a:r>
              <a:rPr lang="en-US" altLang="pt-BR" sz="2600" dirty="0" smtClean="0">
                <a:latin typeface="+mj-lt"/>
                <a:cs typeface="Arial" charset="0"/>
              </a:rPr>
              <a:t>Call Center</a:t>
            </a:r>
          </a:p>
          <a:p>
            <a:pPr lvl="1" eaLnBrk="1" hangingPunct="1">
              <a:lnSpc>
                <a:spcPct val="90000"/>
              </a:lnSpc>
              <a:buFont typeface="Wingdings" panose="05000000000000000000" pitchFamily="2" charset="2"/>
              <a:buChar char="§"/>
            </a:pPr>
            <a:r>
              <a:rPr lang="en-US" altLang="pt-BR" sz="2600" dirty="0" smtClean="0">
                <a:latin typeface="+mj-lt"/>
                <a:cs typeface="Arial" charset="0"/>
              </a:rPr>
              <a:t>CRM</a:t>
            </a:r>
          </a:p>
        </p:txBody>
      </p:sp>
    </p:spTree>
    <p:extLst>
      <p:ext uri="{BB962C8B-B14F-4D97-AF65-F5344CB8AC3E}">
        <p14:creationId xmlns:p14="http://schemas.microsoft.com/office/powerpoint/2010/main" val="427796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down)">
                                      <p:cBhvr>
                                        <p:cTn id="15" dur="500"/>
                                        <p:tgtEl>
                                          <p:spTgt spid="8">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ipe(down)">
                                      <p:cBhvr>
                                        <p:cTn id="18" dur="500"/>
                                        <p:tgtEl>
                                          <p:spTgt spid="8">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down)">
                                      <p:cBhvr>
                                        <p:cTn id="21" dur="500"/>
                                        <p:tgtEl>
                                          <p:spTgt spid="8">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wipe(down)">
                                      <p:cBhvr>
                                        <p:cTn id="24" dur="500"/>
                                        <p:tgtEl>
                                          <p:spTgt spid="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Effect transition="in" filter="wipe(down)">
                                      <p:cBhvr>
                                        <p:cTn id="29" dur="500"/>
                                        <p:tgtEl>
                                          <p:spTgt spid="8">
                                            <p:txEl>
                                              <p:pRg st="7" end="7"/>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wipe(down)">
                                      <p:cBhvr>
                                        <p:cTn id="32" dur="500"/>
                                        <p:tgtEl>
                                          <p:spTgt spid="8">
                                            <p:txEl>
                                              <p:pRg st="9" end="9"/>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wipe(down)">
                                      <p:cBhvr>
                                        <p:cTn id="35" dur="500"/>
                                        <p:tgtEl>
                                          <p:spTgt spid="8">
                                            <p:txEl>
                                              <p:pRg st="10" end="10"/>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xEl>
                                              <p:pRg st="11" end="11"/>
                                            </p:txEl>
                                          </p:spTgt>
                                        </p:tgtEl>
                                        <p:attrNameLst>
                                          <p:attrName>style.visibility</p:attrName>
                                        </p:attrNameLst>
                                      </p:cBhvr>
                                      <p:to>
                                        <p:strVal val="visible"/>
                                      </p:to>
                                    </p:set>
                                    <p:animEffect transition="in" filter="wipe(down)">
                                      <p:cBhvr>
                                        <p:cTn id="38" dur="500"/>
                                        <p:tgtEl>
                                          <p:spTgt spid="8">
                                            <p:txEl>
                                              <p:pRg st="11" end="11"/>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
                                            <p:txEl>
                                              <p:pRg st="12" end="12"/>
                                            </p:txEl>
                                          </p:spTgt>
                                        </p:tgtEl>
                                        <p:attrNameLst>
                                          <p:attrName>style.visibility</p:attrName>
                                        </p:attrNameLst>
                                      </p:cBhvr>
                                      <p:to>
                                        <p:strVal val="visible"/>
                                      </p:to>
                                    </p:set>
                                    <p:animEffect transition="in" filter="wipe(down)">
                                      <p:cBhvr>
                                        <p:cTn id="41" dur="500"/>
                                        <p:tgtEl>
                                          <p:spTgt spid="8">
                                            <p:txEl>
                                              <p:pRg st="12" end="12"/>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
                                            <p:txEl>
                                              <p:pRg st="13" end="13"/>
                                            </p:txEl>
                                          </p:spTgt>
                                        </p:tgtEl>
                                        <p:attrNameLst>
                                          <p:attrName>style.visibility</p:attrName>
                                        </p:attrNameLst>
                                      </p:cBhvr>
                                      <p:to>
                                        <p:strVal val="visible"/>
                                      </p:to>
                                    </p:set>
                                    <p:animEffect transition="in" filter="wipe(down)">
                                      <p:cBhvr>
                                        <p:cTn id="44" dur="500"/>
                                        <p:tgtEl>
                                          <p:spTgt spid="8">
                                            <p:txEl>
                                              <p:pRg st="13" end="13"/>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xEl>
                                              <p:pRg st="14" end="14"/>
                                            </p:txEl>
                                          </p:spTgt>
                                        </p:tgtEl>
                                        <p:attrNameLst>
                                          <p:attrName>style.visibility</p:attrName>
                                        </p:attrNameLst>
                                      </p:cBhvr>
                                      <p:to>
                                        <p:strVal val="visible"/>
                                      </p:to>
                                    </p:set>
                                    <p:animEffect transition="in" filter="wipe(down)">
                                      <p:cBhvr>
                                        <p:cTn id="47" dur="500"/>
                                        <p:tgtEl>
                                          <p:spTgt spid="8">
                                            <p:txEl>
                                              <p:pRg st="14" end="14"/>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xEl>
                                              <p:pRg st="15" end="15"/>
                                            </p:txEl>
                                          </p:spTgt>
                                        </p:tgtEl>
                                        <p:attrNameLst>
                                          <p:attrName>style.visibility</p:attrName>
                                        </p:attrNameLst>
                                      </p:cBhvr>
                                      <p:to>
                                        <p:strVal val="visible"/>
                                      </p:to>
                                    </p:set>
                                    <p:animEffect transition="in" filter="wipe(down)">
                                      <p:cBhvr>
                                        <p:cTn id="50" dur="500"/>
                                        <p:tgtEl>
                                          <p:spTgt spid="8">
                                            <p:txEl>
                                              <p:pRg st="15" end="15"/>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8">
                                            <p:txEl>
                                              <p:pRg st="16" end="16"/>
                                            </p:txEl>
                                          </p:spTgt>
                                        </p:tgtEl>
                                        <p:attrNameLst>
                                          <p:attrName>style.visibility</p:attrName>
                                        </p:attrNameLst>
                                      </p:cBhvr>
                                      <p:to>
                                        <p:strVal val="visible"/>
                                      </p:to>
                                    </p:set>
                                    <p:animEffect transition="in" filter="wipe(down)">
                                      <p:cBhvr>
                                        <p:cTn id="53" dur="500"/>
                                        <p:tgtEl>
                                          <p:spTgt spid="8">
                                            <p:txEl>
                                              <p:pRg st="16" end="16"/>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
                                            <p:txEl>
                                              <p:pRg st="17" end="17"/>
                                            </p:txEl>
                                          </p:spTgt>
                                        </p:tgtEl>
                                        <p:attrNameLst>
                                          <p:attrName>style.visibility</p:attrName>
                                        </p:attrNameLst>
                                      </p:cBhvr>
                                      <p:to>
                                        <p:strVal val="visible"/>
                                      </p:to>
                                    </p:set>
                                    <p:animEffect transition="in" filter="wipe(down)">
                                      <p:cBhvr>
                                        <p:cTn id="56" dur="500"/>
                                        <p:tgtEl>
                                          <p:spTgt spid="8">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itolo 1"/>
          <p:cNvSpPr txBox="1">
            <a:spLocks/>
          </p:cNvSpPr>
          <p:nvPr/>
        </p:nvSpPr>
        <p:spPr>
          <a:xfrm>
            <a:off x="323850" y="287945"/>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Parvi</a:t>
            </a:r>
            <a:r>
              <a:rPr kumimoji="0" lang="en-US"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group strategies</a:t>
            </a:r>
            <a:endParaRPr kumimoji="0" lang="en-US" sz="20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sp>
        <p:nvSpPr>
          <p:cNvPr id="8" name="Rectangle 3"/>
          <p:cNvSpPr txBox="1">
            <a:spLocks noChangeArrowheads="1"/>
          </p:cNvSpPr>
          <p:nvPr/>
        </p:nvSpPr>
        <p:spPr bwMode="auto">
          <a:xfrm>
            <a:off x="323850" y="1412879"/>
            <a:ext cx="8136582" cy="4752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defRPr lang="it-IT" sz="1400" b="0" kern="1200" smtClean="0">
                <a:solidFill>
                  <a:schemeClr val="tx1">
                    <a:lumMod val="65000"/>
                    <a:lumOff val="3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sz="1800" kern="1200" smtClean="0">
                <a:solidFill>
                  <a:schemeClr val="tx1">
                    <a:lumMod val="65000"/>
                    <a:lumOff val="35000"/>
                  </a:schemeClr>
                </a:solidFill>
                <a:latin typeface="+mn-lt"/>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smtClean="0">
                <a:solidFill>
                  <a:schemeClr val="tx1">
                    <a:lumMod val="65000"/>
                    <a:lumOff val="35000"/>
                  </a:schemeClr>
                </a:solidFill>
                <a:latin typeface="+mn-lt"/>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a:solidFill>
                  <a:schemeClr val="tx1">
                    <a:lumMod val="65000"/>
                    <a:lumOff val="3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pPr>
            <a:r>
              <a:rPr lang="en-US" altLang="pt-BR" sz="2200" dirty="0" smtClean="0">
                <a:latin typeface="+mj-lt"/>
                <a:cs typeface="Arial" charset="0"/>
              </a:rPr>
              <a:t>Our Goal is to provide the whole range of products and services that our customers need for the shopping experience, maintenance and sale of their automobile</a:t>
            </a:r>
          </a:p>
          <a:p>
            <a:pPr eaLnBrk="1" hangingPunct="1">
              <a:lnSpc>
                <a:spcPct val="90000"/>
              </a:lnSpc>
              <a:buFont typeface="Wingdings" panose="05000000000000000000" pitchFamily="2" charset="2"/>
              <a:buChar char="Ø"/>
            </a:pPr>
            <a:r>
              <a:rPr lang="pt-BR" altLang="pt-BR" sz="2200" dirty="0" smtClean="0">
                <a:latin typeface="+mj-lt"/>
                <a:cs typeface="Arial" charset="0"/>
              </a:rPr>
              <a:t>Explorer </a:t>
            </a:r>
            <a:r>
              <a:rPr lang="pt-BR" altLang="pt-BR" sz="2200" dirty="0" err="1" smtClean="0">
                <a:latin typeface="+mj-lt"/>
                <a:cs typeface="Arial" charset="0"/>
              </a:rPr>
              <a:t>all</a:t>
            </a:r>
            <a:r>
              <a:rPr lang="pt-BR" altLang="pt-BR" sz="2200" dirty="0" smtClean="0">
                <a:latin typeface="+mj-lt"/>
                <a:cs typeface="Arial" charset="0"/>
              </a:rPr>
              <a:t> </a:t>
            </a:r>
            <a:r>
              <a:rPr lang="pt-BR" altLang="pt-BR" sz="2200" dirty="0" err="1" smtClean="0">
                <a:latin typeface="+mj-lt"/>
                <a:cs typeface="Arial" charset="0"/>
              </a:rPr>
              <a:t>sales</a:t>
            </a:r>
            <a:r>
              <a:rPr lang="pt-BR" altLang="pt-BR" sz="2200" dirty="0" smtClean="0">
                <a:latin typeface="+mj-lt"/>
                <a:cs typeface="Arial" charset="0"/>
              </a:rPr>
              <a:t> </a:t>
            </a:r>
            <a:r>
              <a:rPr lang="pt-BR" altLang="pt-BR" sz="2200" dirty="0" err="1" smtClean="0">
                <a:latin typeface="+mj-lt"/>
                <a:cs typeface="Arial" charset="0"/>
              </a:rPr>
              <a:t>channels</a:t>
            </a:r>
            <a:endParaRPr lang="en-US" altLang="pt-BR" sz="2200" dirty="0" smtClean="0">
              <a:latin typeface="+mj-lt"/>
              <a:cs typeface="Arial" charset="0"/>
            </a:endParaRPr>
          </a:p>
          <a:p>
            <a:pPr eaLnBrk="1" hangingPunct="1">
              <a:lnSpc>
                <a:spcPct val="90000"/>
              </a:lnSpc>
              <a:buFont typeface="Wingdings" panose="05000000000000000000" pitchFamily="2" charset="2"/>
              <a:buChar char="Ø"/>
            </a:pPr>
            <a:r>
              <a:rPr lang="en-US" altLang="pt-BR" sz="2200" dirty="0" smtClean="0">
                <a:latin typeface="+mj-lt"/>
                <a:cs typeface="Arial" charset="0"/>
              </a:rPr>
              <a:t>Related Companies with a focus on maintenance of customer: </a:t>
            </a:r>
          </a:p>
          <a:p>
            <a:pPr lvl="1" eaLnBrk="1" hangingPunct="1">
              <a:lnSpc>
                <a:spcPct val="90000"/>
              </a:lnSpc>
              <a:buFont typeface="Arial" panose="020B0604020202020204" pitchFamily="34" charset="0"/>
              <a:buChar char="•"/>
            </a:pPr>
            <a:r>
              <a:rPr lang="en-US" altLang="pt-BR" sz="2200" dirty="0" err="1" smtClean="0">
                <a:latin typeface="+mj-lt"/>
                <a:cs typeface="Arial" charset="0"/>
              </a:rPr>
              <a:t>Parvi</a:t>
            </a:r>
            <a:r>
              <a:rPr lang="en-US" altLang="pt-BR" sz="2200" dirty="0" smtClean="0">
                <a:latin typeface="+mj-lt"/>
                <a:cs typeface="Arial" charset="0"/>
              </a:rPr>
              <a:t> Insurance Broker – 36.000 policies</a:t>
            </a:r>
          </a:p>
          <a:p>
            <a:pPr lvl="1" eaLnBrk="1" hangingPunct="1">
              <a:lnSpc>
                <a:spcPct val="90000"/>
              </a:lnSpc>
              <a:buFont typeface="Arial" panose="020B0604020202020204" pitchFamily="34" charset="0"/>
              <a:buChar char="•"/>
            </a:pPr>
            <a:r>
              <a:rPr lang="pt-BR" altLang="pt-BR" sz="2200" dirty="0" err="1" smtClean="0">
                <a:latin typeface="+mj-lt"/>
                <a:cs typeface="Arial" charset="0"/>
              </a:rPr>
              <a:t>Parvi</a:t>
            </a:r>
            <a:r>
              <a:rPr lang="pt-BR" altLang="pt-BR" sz="2200" dirty="0" smtClean="0">
                <a:latin typeface="+mj-lt"/>
                <a:cs typeface="Arial" charset="0"/>
              </a:rPr>
              <a:t> Consorcio – 6.000 clientes/</a:t>
            </a:r>
            <a:r>
              <a:rPr lang="pt-BR" altLang="pt-BR" sz="2200" dirty="0" err="1" smtClean="0">
                <a:latin typeface="+mj-lt"/>
                <a:cs typeface="Arial" charset="0"/>
              </a:rPr>
              <a:t>year</a:t>
            </a:r>
            <a:endParaRPr lang="en-US" altLang="pt-BR" sz="2200" dirty="0" smtClean="0">
              <a:latin typeface="+mj-lt"/>
              <a:cs typeface="Arial" charset="0"/>
            </a:endParaRPr>
          </a:p>
          <a:p>
            <a:pPr lvl="1" eaLnBrk="1" hangingPunct="1">
              <a:lnSpc>
                <a:spcPct val="90000"/>
              </a:lnSpc>
              <a:buFont typeface="Arial" panose="020B0604020202020204" pitchFamily="34" charset="0"/>
              <a:buChar char="•"/>
            </a:pPr>
            <a:r>
              <a:rPr lang="en-US" altLang="pt-BR" sz="2200" dirty="0" err="1" smtClean="0">
                <a:latin typeface="+mj-lt"/>
                <a:cs typeface="Arial" charset="0"/>
              </a:rPr>
              <a:t>Segsat</a:t>
            </a:r>
            <a:r>
              <a:rPr lang="en-US" altLang="pt-BR" sz="2200" dirty="0" smtClean="0">
                <a:latin typeface="+mj-lt"/>
                <a:cs typeface="Arial" charset="0"/>
              </a:rPr>
              <a:t> Tracking Company – 15.000 clients</a:t>
            </a:r>
          </a:p>
          <a:p>
            <a:pPr lvl="1" eaLnBrk="1" hangingPunct="1">
              <a:lnSpc>
                <a:spcPct val="90000"/>
              </a:lnSpc>
              <a:buFont typeface="Arial" panose="020B0604020202020204" pitchFamily="34" charset="0"/>
              <a:buChar char="•"/>
            </a:pPr>
            <a:r>
              <a:rPr lang="en-US" altLang="pt-BR" sz="2200" dirty="0" err="1" smtClean="0">
                <a:latin typeface="+mj-lt"/>
                <a:cs typeface="Arial" charset="0"/>
              </a:rPr>
              <a:t>Parvi</a:t>
            </a:r>
            <a:r>
              <a:rPr lang="en-US" altLang="pt-BR" sz="2200" dirty="0" smtClean="0">
                <a:latin typeface="+mj-lt"/>
                <a:cs typeface="Arial" charset="0"/>
              </a:rPr>
              <a:t> Rental Fleet Company - </a:t>
            </a:r>
            <a:r>
              <a:rPr lang="pt-BR" altLang="pt-BR" sz="2200" dirty="0" smtClean="0">
                <a:latin typeface="+mj-lt"/>
                <a:cs typeface="Arial" charset="0"/>
              </a:rPr>
              <a:t> 2.000 </a:t>
            </a:r>
            <a:r>
              <a:rPr lang="pt-BR" altLang="pt-BR" sz="2200" dirty="0" err="1" smtClean="0">
                <a:latin typeface="+mj-lt"/>
                <a:cs typeface="Arial" charset="0"/>
              </a:rPr>
              <a:t>vehicles</a:t>
            </a:r>
            <a:endParaRPr lang="pt-BR" altLang="pt-BR" sz="2200" dirty="0">
              <a:latin typeface="+mj-lt"/>
              <a:cs typeface="Arial" charset="0"/>
            </a:endParaRPr>
          </a:p>
          <a:p>
            <a:pPr lvl="1" eaLnBrk="1" hangingPunct="1">
              <a:lnSpc>
                <a:spcPct val="90000"/>
              </a:lnSpc>
              <a:buFont typeface="Arial" panose="020B0604020202020204" pitchFamily="34" charset="0"/>
              <a:buChar char="•"/>
            </a:pPr>
            <a:r>
              <a:rPr lang="en-US" altLang="pt-BR" sz="2200" dirty="0" smtClean="0">
                <a:cs typeface="Arial" charset="0"/>
              </a:rPr>
              <a:t>Customer </a:t>
            </a:r>
            <a:r>
              <a:rPr lang="en-US" altLang="pt-BR" sz="2200" dirty="0">
                <a:cs typeface="Arial" charset="0"/>
              </a:rPr>
              <a:t>Database </a:t>
            </a:r>
            <a:r>
              <a:rPr lang="en-US" altLang="pt-BR" sz="2200" dirty="0" smtClean="0">
                <a:cs typeface="Arial" charset="0"/>
              </a:rPr>
              <a:t>Program ~ 1,3 </a:t>
            </a:r>
            <a:r>
              <a:rPr lang="en-US" altLang="pt-BR" sz="2200" dirty="0">
                <a:cs typeface="Arial" charset="0"/>
              </a:rPr>
              <a:t>millions of customers </a:t>
            </a:r>
            <a:r>
              <a:rPr lang="en-US" altLang="pt-BR" sz="2200" dirty="0" smtClean="0">
                <a:cs typeface="Arial" charset="0"/>
              </a:rPr>
              <a:t>updated</a:t>
            </a:r>
          </a:p>
          <a:p>
            <a:pPr lvl="1" eaLnBrk="1" hangingPunct="1">
              <a:lnSpc>
                <a:spcPct val="90000"/>
              </a:lnSpc>
              <a:buFont typeface="Arial" panose="020B0604020202020204" pitchFamily="34" charset="0"/>
              <a:buChar char="•"/>
            </a:pPr>
            <a:r>
              <a:rPr lang="en-US" altLang="pt-BR" sz="2200" dirty="0" smtClean="0">
                <a:cs typeface="Arial" charset="0"/>
              </a:rPr>
              <a:t>Team of 80 people taking care of them</a:t>
            </a:r>
            <a:endParaRPr lang="en-US" altLang="pt-BR" sz="2200" dirty="0">
              <a:cs typeface="Arial" charset="0"/>
            </a:endParaRPr>
          </a:p>
          <a:p>
            <a:pPr lvl="1" eaLnBrk="1" hangingPunct="1">
              <a:lnSpc>
                <a:spcPct val="90000"/>
              </a:lnSpc>
              <a:buFont typeface="Arial" panose="020B0604020202020204" pitchFamily="34" charset="0"/>
              <a:buChar char="•"/>
            </a:pPr>
            <a:endParaRPr lang="pt-BR" altLang="pt-BR" sz="2200" dirty="0" smtClean="0">
              <a:latin typeface="+mj-lt"/>
              <a:cs typeface="Arial" charset="0"/>
            </a:endParaRPr>
          </a:p>
          <a:p>
            <a:pPr lvl="1" eaLnBrk="1" hangingPunct="1">
              <a:lnSpc>
                <a:spcPct val="90000"/>
              </a:lnSpc>
            </a:pPr>
            <a:endParaRPr lang="pt-BR" altLang="pt-BR" sz="2000" b="1" dirty="0" smtClean="0">
              <a:latin typeface="+mj-lt"/>
              <a:cs typeface="Arial" charset="0"/>
            </a:endParaRPr>
          </a:p>
          <a:p>
            <a:pPr marL="0" indent="0" eaLnBrk="1" hangingPunct="1">
              <a:lnSpc>
                <a:spcPct val="90000"/>
              </a:lnSpc>
              <a:buFontTx/>
              <a:buNone/>
            </a:pPr>
            <a:endParaRPr lang="pt-BR" altLang="pt-BR" sz="2400" dirty="0">
              <a:latin typeface="+mj-lt"/>
              <a:cs typeface="Arial" charset="0"/>
            </a:endParaRPr>
          </a:p>
        </p:txBody>
      </p:sp>
    </p:spTree>
    <p:extLst>
      <p:ext uri="{BB962C8B-B14F-4D97-AF65-F5344CB8AC3E}">
        <p14:creationId xmlns:p14="http://schemas.microsoft.com/office/powerpoint/2010/main" val="115795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wipe(down)">
                                      <p:cBhvr>
                                        <p:cTn id="47" dur="500"/>
                                        <p:tgtEl>
                                          <p:spTgt spid="8">
                                            <p:txEl>
                                              <p:pRg st="7" end="7"/>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xEl>
                                              <p:pRg st="8" end="8"/>
                                            </p:txEl>
                                          </p:spTgt>
                                        </p:tgtEl>
                                        <p:attrNameLst>
                                          <p:attrName>style.visibility</p:attrName>
                                        </p:attrNameLst>
                                      </p:cBhvr>
                                      <p:to>
                                        <p:strVal val="visible"/>
                                      </p:to>
                                    </p:set>
                                    <p:animEffect transition="in" filter="wipe(down)">
                                      <p:cBhvr>
                                        <p:cTn id="5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1203328"/>
            <a:ext cx="7715250" cy="445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olo 1"/>
          <p:cNvSpPr txBox="1">
            <a:spLocks/>
          </p:cNvSpPr>
          <p:nvPr/>
        </p:nvSpPr>
        <p:spPr>
          <a:xfrm>
            <a:off x="323850" y="287945"/>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all" spc="0" normalizeH="0" baseline="0" noProof="0" dirty="0" err="1" smtClean="0">
                <a:ln>
                  <a:noFill/>
                </a:ln>
                <a:solidFill>
                  <a:srgbClr val="F47721"/>
                </a:solidFill>
                <a:effectLst/>
                <a:uLnTx/>
                <a:uFillTx/>
                <a:latin typeface="Arial" pitchFamily="34" charset="0"/>
                <a:ea typeface="+mj-ea"/>
                <a:cs typeface="Arial" pitchFamily="34" charset="0"/>
              </a:rPr>
              <a:t>Parvi</a:t>
            </a:r>
            <a:r>
              <a:rPr kumimoji="0" lang="en-US"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group strategies</a:t>
            </a:r>
            <a:endParaRPr kumimoji="0" lang="en-US" sz="20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363969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algn="l" eaLnBrk="1" hangingPunct="1">
              <a:defRPr/>
            </a:pPr>
            <a:r>
              <a:rPr lang="pt-BR" altLang="pt-BR" smtClean="0"/>
              <a:t>	</a:t>
            </a:r>
          </a:p>
        </p:txBody>
      </p:sp>
      <p:sp>
        <p:nvSpPr>
          <p:cNvPr id="7" name="Titolo 1"/>
          <p:cNvSpPr txBox="1">
            <a:spLocks/>
          </p:cNvSpPr>
          <p:nvPr/>
        </p:nvSpPr>
        <p:spPr>
          <a:xfrm>
            <a:off x="323850" y="332656"/>
            <a:ext cx="8496300" cy="468052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a:defRPr/>
            </a:pPr>
            <a:r>
              <a:rPr lang="pt-BR" sz="6500" dirty="0" smtClean="0">
                <a:solidFill>
                  <a:srgbClr val="FF0000"/>
                </a:solidFill>
                <a:latin typeface="Yanone Kaffeesatz" pitchFamily="50" charset="0"/>
              </a:rPr>
              <a:t>Some </a:t>
            </a:r>
            <a:r>
              <a:rPr lang="pt-BR" sz="6500" dirty="0" err="1" smtClean="0">
                <a:solidFill>
                  <a:srgbClr val="FF0000"/>
                </a:solidFill>
                <a:latin typeface="Yanone Kaffeesatz" pitchFamily="50" charset="0"/>
              </a:rPr>
              <a:t>parvi</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iniciatives</a:t>
            </a:r>
            <a:r>
              <a:rPr lang="pt-BR" sz="6500" dirty="0" smtClean="0">
                <a:solidFill>
                  <a:srgbClr val="FF0000"/>
                </a:solidFill>
                <a:latin typeface="Yanone Kaffeesatz" pitchFamily="50" charset="0"/>
              </a:rPr>
              <a:t> for </a:t>
            </a:r>
            <a:r>
              <a:rPr lang="pt-BR" sz="6500" dirty="0" err="1" smtClean="0">
                <a:solidFill>
                  <a:srgbClr val="FF0000"/>
                </a:solidFill>
                <a:latin typeface="Yanone Kaffeesatz" pitchFamily="50" charset="0"/>
              </a:rPr>
              <a:t>the</a:t>
            </a:r>
            <a:r>
              <a:rPr lang="pt-BR" sz="6500" dirty="0" smtClean="0">
                <a:solidFill>
                  <a:srgbClr val="FF0000"/>
                </a:solidFill>
                <a:latin typeface="Yanone Kaffeesatz" pitchFamily="50" charset="0"/>
              </a:rPr>
              <a:t> new </a:t>
            </a:r>
            <a:r>
              <a:rPr lang="pt-BR" sz="6500" dirty="0" err="1" smtClean="0">
                <a:solidFill>
                  <a:srgbClr val="FF0000"/>
                </a:solidFill>
                <a:latin typeface="Yanone Kaffeesatz" pitchFamily="50" charset="0"/>
              </a:rPr>
              <a:t>costumer</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demands</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trying</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to</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bring</a:t>
            </a:r>
            <a:r>
              <a:rPr lang="pt-BR" sz="6500" dirty="0" smtClean="0">
                <a:solidFill>
                  <a:srgbClr val="FF0000"/>
                </a:solidFill>
                <a:latin typeface="Yanone Kaffeesatz" pitchFamily="50" charset="0"/>
              </a:rPr>
              <a:t> a </a:t>
            </a:r>
            <a:r>
              <a:rPr lang="pt-BR" sz="6500" dirty="0" err="1" smtClean="0">
                <a:solidFill>
                  <a:srgbClr val="FF0000"/>
                </a:solidFill>
                <a:latin typeface="Yanone Kaffeesatz" pitchFamily="50" charset="0"/>
              </a:rPr>
              <a:t>litlle</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piece</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of</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the</a:t>
            </a:r>
            <a:r>
              <a:rPr lang="pt-BR" sz="6500" dirty="0" smtClean="0">
                <a:solidFill>
                  <a:srgbClr val="FF0000"/>
                </a:solidFill>
                <a:latin typeface="Yanone Kaffeesatz" pitchFamily="50" charset="0"/>
              </a:rPr>
              <a:t> future </a:t>
            </a:r>
            <a:r>
              <a:rPr lang="pt-BR" sz="6500" dirty="0" err="1" smtClean="0">
                <a:solidFill>
                  <a:srgbClr val="FF0000"/>
                </a:solidFill>
                <a:latin typeface="Yanone Kaffeesatz" pitchFamily="50" charset="0"/>
              </a:rPr>
              <a:t>to</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the</a:t>
            </a:r>
            <a:r>
              <a:rPr lang="pt-BR" sz="6500" dirty="0" smtClean="0">
                <a:solidFill>
                  <a:srgbClr val="FF0000"/>
                </a:solidFill>
                <a:latin typeface="Yanone Kaffeesatz" pitchFamily="50" charset="0"/>
              </a:rPr>
              <a:t> </a:t>
            </a:r>
            <a:r>
              <a:rPr lang="pt-BR" sz="6500" dirty="0" err="1" smtClean="0">
                <a:solidFill>
                  <a:srgbClr val="FF0000"/>
                </a:solidFill>
                <a:latin typeface="Yanone Kaffeesatz" pitchFamily="50" charset="0"/>
              </a:rPr>
              <a:t>present</a:t>
            </a:r>
            <a:r>
              <a:rPr lang="pt-BR" sz="6500" dirty="0" smtClean="0">
                <a:solidFill>
                  <a:srgbClr val="FF0000"/>
                </a:solidFill>
                <a:latin typeface="Yanone Kaffeesatz" pitchFamily="50" charset="0"/>
              </a:rPr>
              <a:t>:</a:t>
            </a:r>
            <a:endParaRPr lang="pt-BR" sz="6500" dirty="0">
              <a:solidFill>
                <a:srgbClr val="FF0000"/>
              </a:solidFill>
              <a:latin typeface="Yanone Kaffeesatz" pitchFamily="50" charset="0"/>
            </a:endParaRPr>
          </a:p>
        </p:txBody>
      </p:sp>
    </p:spTree>
    <p:extLst>
      <p:ext uri="{BB962C8B-B14F-4D97-AF65-F5344CB8AC3E}">
        <p14:creationId xmlns:p14="http://schemas.microsoft.com/office/powerpoint/2010/main" val="411139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16937311_Large.jpg"/>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08" b="14857"/>
          <a:stretch/>
        </p:blipFill>
        <p:spPr>
          <a:xfrm>
            <a:off x="0" y="0"/>
            <a:ext cx="9144000" cy="6902245"/>
          </a:xfrm>
          <a:prstGeom prst="rect">
            <a:avLst/>
          </a:prstGeom>
        </p:spPr>
      </p:pic>
      <p:pic>
        <p:nvPicPr>
          <p:cNvPr id="5" name="Picture 4" descr="logo-200.png"/>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5287377" y="4286254"/>
            <a:ext cx="1075324" cy="638025"/>
          </a:xfrm>
          <a:prstGeom prst="rect">
            <a:avLst/>
          </a:prstGeom>
        </p:spPr>
      </p:pic>
      <p:sp>
        <p:nvSpPr>
          <p:cNvPr id="6" name="TextBox 5"/>
          <p:cNvSpPr txBox="1"/>
          <p:nvPr/>
        </p:nvSpPr>
        <p:spPr>
          <a:xfrm>
            <a:off x="1936548" y="6211672"/>
            <a:ext cx="5270906" cy="461665"/>
          </a:xfrm>
          <a:prstGeom prst="rect">
            <a:avLst/>
          </a:prstGeom>
          <a:noFill/>
        </p:spPr>
        <p:txBody>
          <a:bodyPr wrap="square" rtlCol="0" anchor="ctr">
            <a:spAutoFit/>
          </a:bodyPr>
          <a:lstStyle/>
          <a:p>
            <a:pPr algn="ctr"/>
            <a:r>
              <a:rPr lang="pt-BR" sz="2400" b="1" dirty="0" err="1" smtClean="0">
                <a:solidFill>
                  <a:schemeClr val="bg1"/>
                </a:solidFill>
                <a:latin typeface="Helvetica Rounded LT Condensed" pitchFamily="50" charset="0"/>
              </a:rPr>
              <a:t>On</a:t>
            </a:r>
            <a:r>
              <a:rPr lang="pt-BR" sz="2400" b="1" dirty="0" smtClean="0">
                <a:solidFill>
                  <a:schemeClr val="bg1"/>
                </a:solidFill>
                <a:latin typeface="Helvetica Rounded LT Condensed" pitchFamily="50" charset="0"/>
              </a:rPr>
              <a:t> </a:t>
            </a:r>
            <a:r>
              <a:rPr lang="pt-BR" sz="2400" b="1" dirty="0" err="1" smtClean="0">
                <a:solidFill>
                  <a:schemeClr val="bg1"/>
                </a:solidFill>
                <a:latin typeface="Helvetica Rounded LT Condensed" pitchFamily="50" charset="0"/>
              </a:rPr>
              <a:t>board</a:t>
            </a:r>
            <a:r>
              <a:rPr lang="pt-BR" sz="2400" b="1" dirty="0" smtClean="0">
                <a:solidFill>
                  <a:schemeClr val="bg1"/>
                </a:solidFill>
                <a:latin typeface="Helvetica Rounded LT Condensed" pitchFamily="50" charset="0"/>
              </a:rPr>
              <a:t> </a:t>
            </a:r>
            <a:r>
              <a:rPr lang="pt-BR" sz="2400" b="1" dirty="0" err="1" smtClean="0">
                <a:solidFill>
                  <a:schemeClr val="bg1"/>
                </a:solidFill>
                <a:latin typeface="Helvetica Rounded LT Condensed" pitchFamily="50" charset="0"/>
              </a:rPr>
              <a:t>diagnosis</a:t>
            </a:r>
            <a:endParaRPr lang="en-US" sz="2400" b="1" dirty="0">
              <a:solidFill>
                <a:schemeClr val="bg1"/>
              </a:solidFill>
              <a:latin typeface="Helvetica Rounded LT Condensed" pitchFamily="50" charset="0"/>
            </a:endParaRPr>
          </a:p>
        </p:txBody>
      </p:sp>
      <p:pic>
        <p:nvPicPr>
          <p:cNvPr id="9" name="Picture 6" descr="segsat-drive-powered.psd"/>
          <p:cNvPicPr>
            <a:picLocks noChangeAspect="1"/>
          </p:cNvPicPr>
          <p:nvPr/>
        </p:nvPicPr>
        <p:blipFill rotWithShape="1">
          <a:blip r:embed="rId6">
            <a:extLst>
              <a:ext uri="{28A0092B-C50C-407E-A947-70E740481C1C}">
                <a14:useLocalDpi xmlns:a14="http://schemas.microsoft.com/office/drawing/2010/main" val="0"/>
              </a:ext>
            </a:extLst>
          </a:blip>
          <a:srcRect b="9057"/>
          <a:stretch/>
        </p:blipFill>
        <p:spPr>
          <a:xfrm>
            <a:off x="2465762" y="1484784"/>
            <a:ext cx="4775200" cy="2344601"/>
          </a:xfrm>
          <a:prstGeom prst="rect">
            <a:avLst/>
          </a:prstGeom>
        </p:spPr>
      </p:pic>
    </p:spTree>
    <p:extLst>
      <p:ext uri="{BB962C8B-B14F-4D97-AF65-F5344CB8AC3E}">
        <p14:creationId xmlns:p14="http://schemas.microsoft.com/office/powerpoint/2010/main" val="4560554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8136" y="0"/>
            <a:ext cx="9192136" cy="6858000"/>
            <a:chOff x="-64182" y="0"/>
            <a:chExt cx="12256181" cy="6858000"/>
          </a:xfrm>
        </p:grpSpPr>
        <p:pic>
          <p:nvPicPr>
            <p:cNvPr id="8" name="Picture 7"/>
            <p:cNvPicPr>
              <a:picLocks noChangeAspect="1"/>
            </p:cNvPicPr>
            <p:nvPr/>
          </p:nvPicPr>
          <p:blipFill rotWithShape="1">
            <a:blip r:embed="rId3"/>
            <a:srcRect l="12407" r="12593"/>
            <a:stretch/>
          </p:blipFill>
          <p:spPr>
            <a:xfrm>
              <a:off x="-64182" y="0"/>
              <a:ext cx="12256181" cy="6858000"/>
            </a:xfrm>
            <a:prstGeom prst="rect">
              <a:avLst/>
            </a:prstGeom>
          </p:spPr>
        </p:pic>
        <p:pic>
          <p:nvPicPr>
            <p:cNvPr id="9" name="Picture 8"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sp>
        <p:nvSpPr>
          <p:cNvPr id="2" name="Title 1"/>
          <p:cNvSpPr>
            <a:spLocks noGrp="1"/>
          </p:cNvSpPr>
          <p:nvPr>
            <p:ph type="title"/>
          </p:nvPr>
        </p:nvSpPr>
        <p:spPr>
          <a:xfrm>
            <a:off x="747071" y="61318"/>
            <a:ext cx="7931223" cy="2554545"/>
          </a:xfrm>
          <a:noFill/>
        </p:spPr>
        <p:txBody>
          <a:bodyPr wrap="square" rtlCol="0">
            <a:spAutoFit/>
          </a:bodyPr>
          <a:lstStyle/>
          <a:p>
            <a:pPr algn="l"/>
            <a:r>
              <a:rPr lang="pt-BR" sz="3200" b="1" dirty="0" smtClean="0">
                <a:solidFill>
                  <a:schemeClr val="tx2">
                    <a:lumMod val="50000"/>
                  </a:schemeClr>
                </a:solidFill>
                <a:latin typeface="HelveticaNeueLT Std Cn" panose="020B0506030502030204" pitchFamily="34" charset="0"/>
                <a:ea typeface="+mn-ea"/>
                <a:cs typeface="+mn-cs"/>
              </a:rPr>
              <a:t>Drive </a:t>
            </a:r>
            <a:r>
              <a:rPr lang="pt-BR" sz="3200" b="1" dirty="0" err="1" smtClean="0">
                <a:solidFill>
                  <a:schemeClr val="tx2">
                    <a:lumMod val="50000"/>
                  </a:schemeClr>
                </a:solidFill>
                <a:latin typeface="HelveticaNeueLT Std Cn" panose="020B0506030502030204" pitchFamily="34" charset="0"/>
                <a:ea typeface="+mn-ea"/>
                <a:cs typeface="+mn-cs"/>
              </a:rPr>
              <a:t>is</a:t>
            </a:r>
            <a:r>
              <a:rPr lang="pt-BR" sz="3200" b="1" dirty="0" smtClean="0">
                <a:solidFill>
                  <a:schemeClr val="tx2">
                    <a:lumMod val="50000"/>
                  </a:schemeClr>
                </a:solidFill>
                <a:latin typeface="HelveticaNeueLT Std Cn" panose="020B0506030502030204" pitchFamily="34" charset="0"/>
                <a:ea typeface="+mn-ea"/>
                <a:cs typeface="+mn-cs"/>
              </a:rPr>
              <a:t> a </a:t>
            </a:r>
            <a:r>
              <a:rPr lang="pt-BR" sz="3200" b="1" dirty="0" err="1" smtClean="0">
                <a:solidFill>
                  <a:schemeClr val="tx2">
                    <a:lumMod val="50000"/>
                  </a:schemeClr>
                </a:solidFill>
                <a:latin typeface="HelveticaNeueLT Std Cn" panose="020B0506030502030204" pitchFamily="34" charset="0"/>
                <a:ea typeface="+mn-ea"/>
                <a:cs typeface="+mn-cs"/>
              </a:rPr>
              <a:t>service</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provided</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by</a:t>
            </a:r>
            <a:r>
              <a:rPr lang="pt-BR" sz="3200" b="1" dirty="0" smtClean="0">
                <a:solidFill>
                  <a:schemeClr val="tx2">
                    <a:lumMod val="50000"/>
                  </a:schemeClr>
                </a:solidFill>
                <a:latin typeface="HelveticaNeueLT Std Cn" panose="020B0506030502030204" pitchFamily="34" charset="0"/>
                <a:ea typeface="+mn-ea"/>
                <a:cs typeface="+mn-cs"/>
              </a:rPr>
              <a:t> SEGSAT </a:t>
            </a:r>
            <a:r>
              <a:rPr lang="pt-BR" sz="3200" b="1" dirty="0" err="1" smtClean="0">
                <a:solidFill>
                  <a:schemeClr val="tx2">
                    <a:lumMod val="50000"/>
                  </a:schemeClr>
                </a:solidFill>
                <a:latin typeface="HelveticaNeueLT Std Cn" panose="020B0506030502030204" pitchFamily="34" charset="0"/>
                <a:ea typeface="+mn-ea"/>
                <a:cs typeface="+mn-cs"/>
              </a:rPr>
              <a:t>that</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with</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and</a:t>
            </a:r>
            <a:r>
              <a:rPr lang="pt-BR" sz="3200" b="1" dirty="0" smtClean="0">
                <a:solidFill>
                  <a:schemeClr val="tx2">
                    <a:lumMod val="50000"/>
                  </a:schemeClr>
                </a:solidFill>
                <a:latin typeface="HelveticaNeueLT Std Cn" panose="020B0506030502030204" pitchFamily="34" charset="0"/>
                <a:ea typeface="+mn-ea"/>
                <a:cs typeface="+mn-cs"/>
              </a:rPr>
              <a:t> OBD (</a:t>
            </a:r>
            <a:r>
              <a:rPr lang="pt-BR" sz="3200" b="1" dirty="0" err="1" smtClean="0">
                <a:solidFill>
                  <a:schemeClr val="tx2">
                    <a:lumMod val="50000"/>
                  </a:schemeClr>
                </a:solidFill>
                <a:latin typeface="HelveticaNeueLT Std Cn" panose="020B0506030502030204" pitchFamily="34" charset="0"/>
                <a:ea typeface="+mn-ea"/>
                <a:cs typeface="+mn-cs"/>
              </a:rPr>
              <a:t>on</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board</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diagnosis</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device</a:t>
            </a:r>
            <a:r>
              <a:rPr lang="pt-BR" sz="3200" b="1" dirty="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and</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your</a:t>
            </a:r>
            <a:r>
              <a:rPr lang="pt-BR" sz="3200" b="1" dirty="0" smtClean="0">
                <a:solidFill>
                  <a:schemeClr val="tx2">
                    <a:lumMod val="50000"/>
                  </a:schemeClr>
                </a:solidFill>
                <a:latin typeface="HelveticaNeueLT Std Cn" panose="020B0506030502030204" pitchFamily="34" charset="0"/>
                <a:ea typeface="+mn-ea"/>
                <a:cs typeface="+mn-cs"/>
              </a:rPr>
              <a:t> smartphone </a:t>
            </a:r>
            <a:r>
              <a:rPr lang="pt-BR" sz="3200" b="1" dirty="0" err="1" smtClean="0">
                <a:solidFill>
                  <a:schemeClr val="tx2">
                    <a:lumMod val="50000"/>
                  </a:schemeClr>
                </a:solidFill>
                <a:latin typeface="HelveticaNeueLT Std Cn" panose="020B0506030502030204" pitchFamily="34" charset="0"/>
                <a:ea typeface="+mn-ea"/>
                <a:cs typeface="+mn-cs"/>
              </a:rPr>
              <a:t>and</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through</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our</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plataforms</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we</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can</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track</a:t>
            </a:r>
            <a:r>
              <a:rPr lang="pt-BR" sz="3200" b="1" dirty="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the</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car</a:t>
            </a:r>
            <a:r>
              <a:rPr lang="pt-BR" sz="3200" b="1" dirty="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and</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map</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the</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behavior</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of</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the</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vehicle</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and</a:t>
            </a:r>
            <a:r>
              <a:rPr lang="pt-BR" sz="3200" b="1" dirty="0" smtClean="0">
                <a:solidFill>
                  <a:schemeClr val="tx2">
                    <a:lumMod val="50000"/>
                  </a:schemeClr>
                </a:solidFill>
                <a:latin typeface="HelveticaNeueLT Std Cn" panose="020B0506030502030204" pitchFamily="34" charset="0"/>
                <a:ea typeface="+mn-ea"/>
                <a:cs typeface="+mn-cs"/>
              </a:rPr>
              <a:t> </a:t>
            </a:r>
            <a:r>
              <a:rPr lang="pt-BR" sz="3200" b="1" dirty="0" err="1" smtClean="0">
                <a:solidFill>
                  <a:schemeClr val="tx2">
                    <a:lumMod val="50000"/>
                  </a:schemeClr>
                </a:solidFill>
                <a:latin typeface="HelveticaNeueLT Std Cn" panose="020B0506030502030204" pitchFamily="34" charset="0"/>
                <a:ea typeface="+mn-ea"/>
                <a:cs typeface="+mn-cs"/>
              </a:rPr>
              <a:t>his</a:t>
            </a:r>
            <a:r>
              <a:rPr lang="pt-BR" sz="3200" b="1" dirty="0" smtClean="0">
                <a:solidFill>
                  <a:schemeClr val="tx2">
                    <a:lumMod val="50000"/>
                  </a:schemeClr>
                </a:solidFill>
                <a:latin typeface="HelveticaNeueLT Std Cn" panose="020B0506030502030204" pitchFamily="34" charset="0"/>
                <a:ea typeface="+mn-ea"/>
                <a:cs typeface="+mn-cs"/>
              </a:rPr>
              <a:t> driver </a:t>
            </a:r>
            <a:endParaRPr lang="pt-BR" sz="3200" b="1" dirty="0">
              <a:solidFill>
                <a:schemeClr val="tx2">
                  <a:lumMod val="50000"/>
                </a:schemeClr>
              </a:solidFill>
              <a:latin typeface="HelveticaNeueLT Std Cn" panose="020B0506030502030204" pitchFamily="34" charset="0"/>
              <a:ea typeface="+mn-ea"/>
              <a:cs typeface="+mn-cs"/>
            </a:endParaRPr>
          </a:p>
        </p:txBody>
      </p:sp>
      <p:cxnSp>
        <p:nvCxnSpPr>
          <p:cNvPr id="15" name="Straight Connector 2"/>
          <p:cNvCxnSpPr/>
          <p:nvPr/>
        </p:nvCxnSpPr>
        <p:spPr>
          <a:xfrm>
            <a:off x="3687664" y="3757610"/>
            <a:ext cx="2383003" cy="0"/>
          </a:xfrm>
          <a:prstGeom prst="line">
            <a:avLst/>
          </a:prstGeom>
          <a:ln w="381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nvGrpSpPr>
          <p:cNvPr id="16" name="Group 13"/>
          <p:cNvGrpSpPr/>
          <p:nvPr/>
        </p:nvGrpSpPr>
        <p:grpSpPr>
          <a:xfrm>
            <a:off x="1043608" y="2800596"/>
            <a:ext cx="2644055" cy="2423718"/>
            <a:chOff x="617238" y="2272293"/>
            <a:chExt cx="2644055" cy="2423718"/>
          </a:xfrm>
        </p:grpSpPr>
        <p:pic>
          <p:nvPicPr>
            <p:cNvPr id="17" name="Picture 10"/>
            <p:cNvPicPr>
              <a:picLocks noChangeAspect="1"/>
            </p:cNvPicPr>
            <p:nvPr/>
          </p:nvPicPr>
          <p:blipFill>
            <a:blip r:embed="rId5"/>
            <a:stretch>
              <a:fillRect/>
            </a:stretch>
          </p:blipFill>
          <p:spPr>
            <a:xfrm rot="5400000">
              <a:off x="727407" y="2162124"/>
              <a:ext cx="2423718" cy="2644055"/>
            </a:xfrm>
            <a:prstGeom prst="rect">
              <a:avLst/>
            </a:prstGeom>
          </p:spPr>
        </p:pic>
        <p:pic>
          <p:nvPicPr>
            <p:cNvPr id="18" name="Picture 12" descr="segsat-drive-powered.psd"/>
            <p:cNvPicPr>
              <a:picLocks noChangeAspect="1"/>
            </p:cNvPicPr>
            <p:nvPr/>
          </p:nvPicPr>
          <p:blipFill rotWithShape="1">
            <a:blip r:embed="rId6" cstate="print">
              <a:extLst>
                <a:ext uri="{28A0092B-C50C-407E-A947-70E740481C1C}">
                  <a14:useLocalDpi xmlns:a14="http://schemas.microsoft.com/office/drawing/2010/main" val="0"/>
                </a:ext>
              </a:extLst>
            </a:blip>
            <a:srcRect b="10467"/>
            <a:stretch/>
          </p:blipFill>
          <p:spPr>
            <a:xfrm rot="5400000">
              <a:off x="1188076" y="3228779"/>
              <a:ext cx="1056609" cy="510745"/>
            </a:xfrm>
            <a:prstGeom prst="rect">
              <a:avLst/>
            </a:prstGeom>
          </p:spPr>
        </p:pic>
      </p:grpSp>
      <p:pic>
        <p:nvPicPr>
          <p:cNvPr id="19" name="Picture 9"/>
          <p:cNvPicPr>
            <a:picLocks noChangeAspect="1"/>
          </p:cNvPicPr>
          <p:nvPr/>
        </p:nvPicPr>
        <p:blipFill>
          <a:blip r:embed="rId7">
            <a:biLevel thresh="75000"/>
          </a:blip>
          <a:stretch>
            <a:fillRect/>
          </a:stretch>
        </p:blipFill>
        <p:spPr>
          <a:xfrm>
            <a:off x="6355432" y="3174218"/>
            <a:ext cx="2279052" cy="1366541"/>
          </a:xfrm>
          <a:prstGeom prst="rect">
            <a:avLst/>
          </a:prstGeom>
        </p:spPr>
      </p:pic>
    </p:spTree>
    <p:extLst>
      <p:ext uri="{BB962C8B-B14F-4D97-AF65-F5344CB8AC3E}">
        <p14:creationId xmlns:p14="http://schemas.microsoft.com/office/powerpoint/2010/main" val="8499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sp>
        <p:nvSpPr>
          <p:cNvPr id="6" name="Título 1"/>
          <p:cNvSpPr txBox="1">
            <a:spLocks/>
          </p:cNvSpPr>
          <p:nvPr/>
        </p:nvSpPr>
        <p:spPr>
          <a:xfrm>
            <a:off x="468313" y="188913"/>
            <a:ext cx="8229600" cy="114300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err="1" smtClean="0">
                <a:ln>
                  <a:noFill/>
                </a:ln>
                <a:solidFill>
                  <a:srgbClr val="FFC000"/>
                </a:solidFill>
                <a:effectLst/>
                <a:uLnTx/>
                <a:uFillTx/>
                <a:latin typeface="Arial" pitchFamily="34" charset="0"/>
                <a:ea typeface="+mj-ea"/>
                <a:cs typeface="Arial" pitchFamily="34" charset="0"/>
              </a:rPr>
              <a:t>Brazil</a:t>
            </a:r>
            <a:r>
              <a:rPr kumimoji="0" lang="pt-BR" altLang="pt-BR" sz="2400" b="0" i="0" u="none" strike="noStrike" kern="1200" cap="all" spc="0" normalizeH="0" noProof="0" dirty="0" smtClean="0">
                <a:ln>
                  <a:noFill/>
                </a:ln>
                <a:solidFill>
                  <a:srgbClr val="FFC000"/>
                </a:solidFill>
                <a:effectLst/>
                <a:uLnTx/>
                <a:uFillTx/>
                <a:latin typeface="Arial" pitchFamily="34" charset="0"/>
                <a:ea typeface="+mj-ea"/>
                <a:cs typeface="Arial" pitchFamily="34" charset="0"/>
              </a:rPr>
              <a:t> CENARIO</a:t>
            </a:r>
            <a:r>
              <a:rPr kumimoji="0" lang="pt-BR" altLang="pt-BR" sz="2400" b="0" i="0" u="none" strike="noStrike" kern="1200" cap="all" spc="0" normalizeH="0" baseline="0" noProof="0" dirty="0" smtClean="0">
                <a:ln>
                  <a:noFill/>
                </a:ln>
                <a:solidFill>
                  <a:sysClr val="window" lastClr="FFFFFF"/>
                </a:solidFill>
                <a:effectLst/>
                <a:uLnTx/>
                <a:uFillTx/>
                <a:latin typeface="Arial" pitchFamily="34" charset="0"/>
                <a:ea typeface="+mj-ea"/>
                <a:cs typeface="Arial" pitchFamily="34" charset="0"/>
              </a:rPr>
              <a:t>	</a:t>
            </a: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7" name="Espaço Reservado para Conteúdo 3"/>
          <p:cNvSpPr txBox="1">
            <a:spLocks/>
          </p:cNvSpPr>
          <p:nvPr/>
        </p:nvSpPr>
        <p:spPr bwMode="auto">
          <a:xfrm>
            <a:off x="468313" y="1268420"/>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pt-BR" altLang="pt-BR" sz="2400" dirty="0" smtClean="0">
                <a:latin typeface="+mj-lt"/>
                <a:cs typeface="Arial" charset="0"/>
              </a:rPr>
              <a:t> </a:t>
            </a:r>
          </a:p>
          <a:p>
            <a:pPr lvl="1" eaLnBrk="1" hangingPunct="1">
              <a:buFont typeface="Wingdings" panose="05000000000000000000" pitchFamily="2" charset="2"/>
              <a:buChar char="§"/>
            </a:pPr>
            <a:r>
              <a:rPr lang="pt-BR" altLang="pt-BR" sz="2000" dirty="0" smtClean="0">
                <a:latin typeface="+mj-lt"/>
                <a:cs typeface="Arial" charset="0"/>
              </a:rPr>
              <a:t>INFLATION OF ~ 9% IN 2015</a:t>
            </a:r>
          </a:p>
          <a:p>
            <a:pPr lvl="1" eaLnBrk="1" hangingPunct="1">
              <a:buFont typeface="Wingdings" panose="05000000000000000000" pitchFamily="2" charset="2"/>
              <a:buChar char="§"/>
            </a:pPr>
            <a:r>
              <a:rPr lang="pt-BR" altLang="pt-BR" sz="2000" dirty="0" smtClean="0">
                <a:latin typeface="+mj-lt"/>
                <a:cs typeface="Arial" charset="0"/>
              </a:rPr>
              <a:t>NOMINAL INTEREST RATE ~ 15%</a:t>
            </a:r>
            <a:endParaRPr lang="pt-BR" altLang="pt-BR" sz="2000" dirty="0">
              <a:latin typeface="+mj-lt"/>
              <a:cs typeface="Arial" charset="0"/>
            </a:endParaRPr>
          </a:p>
          <a:p>
            <a:pPr lvl="1" eaLnBrk="1" hangingPunct="1">
              <a:buFont typeface="Wingdings" panose="05000000000000000000" pitchFamily="2" charset="2"/>
              <a:buChar char="§"/>
            </a:pPr>
            <a:r>
              <a:rPr lang="pt-BR" altLang="pt-BR" sz="2000" dirty="0" smtClean="0">
                <a:latin typeface="+mj-lt"/>
                <a:cs typeface="Arial" charset="0"/>
              </a:rPr>
              <a:t>REAL INTEREST RATE ~ 6%</a:t>
            </a:r>
            <a:endParaRPr lang="pt-BR" altLang="pt-BR" sz="1400" dirty="0" smtClean="0">
              <a:latin typeface="Arial" charset="0"/>
              <a:cs typeface="Arial" charset="0"/>
            </a:endParaRPr>
          </a:p>
          <a:p>
            <a:pPr lvl="1" eaLnBrk="1" hangingPunct="1">
              <a:buFont typeface="Wingdings" panose="05000000000000000000" pitchFamily="2" charset="2"/>
              <a:buChar char="§"/>
            </a:pPr>
            <a:r>
              <a:rPr lang="pt-BR" altLang="pt-BR" sz="2000" dirty="0">
                <a:latin typeface="+mj-lt"/>
                <a:cs typeface="Arial" charset="0"/>
              </a:rPr>
              <a:t>GDP DECREASE OF 3,8% IN 2015</a:t>
            </a:r>
          </a:p>
          <a:p>
            <a:pPr lvl="1" eaLnBrk="1" hangingPunct="1">
              <a:buFont typeface="Wingdings" panose="05000000000000000000" pitchFamily="2" charset="2"/>
              <a:buChar char="§"/>
            </a:pPr>
            <a:r>
              <a:rPr lang="pt-BR" altLang="pt-BR" sz="2000" dirty="0">
                <a:latin typeface="+mj-lt"/>
                <a:cs typeface="Arial" charset="0"/>
              </a:rPr>
              <a:t>UNEMPLOYMENT OF ~ 10% </a:t>
            </a:r>
            <a:endParaRPr lang="pt-BR" altLang="pt-BR" sz="2000" dirty="0" smtClean="0">
              <a:latin typeface="+mj-lt"/>
              <a:cs typeface="Arial" charset="0"/>
            </a:endParaRPr>
          </a:p>
          <a:p>
            <a:pPr lvl="1" eaLnBrk="1" hangingPunct="1">
              <a:buFont typeface="Wingdings" panose="05000000000000000000" pitchFamily="2" charset="2"/>
              <a:buChar char="§"/>
            </a:pPr>
            <a:r>
              <a:rPr lang="pt-BR" altLang="pt-BR" sz="2000" dirty="0" smtClean="0">
                <a:latin typeface="+mj-lt"/>
                <a:cs typeface="Arial" charset="0"/>
              </a:rPr>
              <a:t>AUTO MARKET DECREASE OF 50% IN TWO YEARS</a:t>
            </a:r>
            <a:endParaRPr lang="pt-BR" altLang="pt-BR" sz="2000" dirty="0">
              <a:latin typeface="+mj-lt"/>
              <a:cs typeface="Arial" charset="0"/>
            </a:endParaRPr>
          </a:p>
          <a:p>
            <a:pPr eaLnBrk="1" hangingPunct="1"/>
            <a:endParaRPr lang="pt-BR" altLang="pt-BR" sz="2000" dirty="0" smtClean="0">
              <a:latin typeface="Arial" charset="0"/>
              <a:cs typeface="Arial" charset="0"/>
            </a:endParaRPr>
          </a:p>
          <a:p>
            <a:pPr lvl="1" eaLnBrk="1" hangingPunct="1"/>
            <a:endParaRPr lang="pt-BR" altLang="pt-BR" sz="1600" dirty="0" smtClean="0">
              <a:latin typeface="Arial" charset="0"/>
              <a:cs typeface="Arial" charset="0"/>
            </a:endParaRPr>
          </a:p>
        </p:txBody>
      </p:sp>
    </p:spTree>
    <p:extLst>
      <p:ext uri="{BB962C8B-B14F-4D97-AF65-F5344CB8AC3E}">
        <p14:creationId xmlns:p14="http://schemas.microsoft.com/office/powerpoint/2010/main" val="410483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down)">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down)">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down)">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down)">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8136" y="0"/>
            <a:ext cx="9192136" cy="6858000"/>
            <a:chOff x="-64182" y="0"/>
            <a:chExt cx="12256181" cy="6858000"/>
          </a:xfrm>
        </p:grpSpPr>
        <p:pic>
          <p:nvPicPr>
            <p:cNvPr id="8" name="Picture 7"/>
            <p:cNvPicPr>
              <a:picLocks noChangeAspect="1"/>
            </p:cNvPicPr>
            <p:nvPr/>
          </p:nvPicPr>
          <p:blipFill rotWithShape="1">
            <a:blip r:embed="rId3"/>
            <a:srcRect l="12407" r="12593"/>
            <a:stretch/>
          </p:blipFill>
          <p:spPr>
            <a:xfrm>
              <a:off x="-64182" y="0"/>
              <a:ext cx="12256181" cy="6858000"/>
            </a:xfrm>
            <a:prstGeom prst="rect">
              <a:avLst/>
            </a:prstGeom>
          </p:spPr>
        </p:pic>
        <p:pic>
          <p:nvPicPr>
            <p:cNvPr id="9" name="Picture 8"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grpSp>
        <p:nvGrpSpPr>
          <p:cNvPr id="16" name="Group 13"/>
          <p:cNvGrpSpPr/>
          <p:nvPr/>
        </p:nvGrpSpPr>
        <p:grpSpPr>
          <a:xfrm>
            <a:off x="1043608" y="2800596"/>
            <a:ext cx="2644055" cy="2423718"/>
            <a:chOff x="617238" y="2272293"/>
            <a:chExt cx="2644055" cy="2423718"/>
          </a:xfrm>
        </p:grpSpPr>
        <p:pic>
          <p:nvPicPr>
            <p:cNvPr id="17" name="Picture 10"/>
            <p:cNvPicPr>
              <a:picLocks noChangeAspect="1"/>
            </p:cNvPicPr>
            <p:nvPr/>
          </p:nvPicPr>
          <p:blipFill>
            <a:blip r:embed="rId5"/>
            <a:stretch>
              <a:fillRect/>
            </a:stretch>
          </p:blipFill>
          <p:spPr>
            <a:xfrm rot="5400000">
              <a:off x="727407" y="2162124"/>
              <a:ext cx="2423718" cy="2644055"/>
            </a:xfrm>
            <a:prstGeom prst="rect">
              <a:avLst/>
            </a:prstGeom>
          </p:spPr>
        </p:pic>
        <p:pic>
          <p:nvPicPr>
            <p:cNvPr id="18" name="Picture 12" descr="segsat-drive-powered.psd"/>
            <p:cNvPicPr>
              <a:picLocks noChangeAspect="1"/>
            </p:cNvPicPr>
            <p:nvPr/>
          </p:nvPicPr>
          <p:blipFill rotWithShape="1">
            <a:blip r:embed="rId6" cstate="print">
              <a:extLst>
                <a:ext uri="{28A0092B-C50C-407E-A947-70E740481C1C}">
                  <a14:useLocalDpi xmlns:a14="http://schemas.microsoft.com/office/drawing/2010/main" val="0"/>
                </a:ext>
              </a:extLst>
            </a:blip>
            <a:srcRect b="10467"/>
            <a:stretch/>
          </p:blipFill>
          <p:spPr>
            <a:xfrm rot="5400000">
              <a:off x="1188076" y="3228779"/>
              <a:ext cx="1056609" cy="510745"/>
            </a:xfrm>
            <a:prstGeom prst="rect">
              <a:avLst/>
            </a:prstGeom>
          </p:spPr>
        </p:pic>
      </p:grpSp>
      <p:pic>
        <p:nvPicPr>
          <p:cNvPr id="11" name="Picture 5"/>
          <p:cNvPicPr>
            <a:picLocks noChangeAspect="1"/>
          </p:cNvPicPr>
          <p:nvPr/>
        </p:nvPicPr>
        <p:blipFill>
          <a:blip r:embed="rId7">
            <a:biLevel thresh="75000"/>
          </a:blip>
          <a:stretch>
            <a:fillRect/>
          </a:stretch>
        </p:blipFill>
        <p:spPr>
          <a:xfrm>
            <a:off x="3995936" y="3065823"/>
            <a:ext cx="1615812" cy="1615812"/>
          </a:xfrm>
          <a:prstGeom prst="rect">
            <a:avLst/>
          </a:prstGeom>
        </p:spPr>
      </p:pic>
      <p:sp>
        <p:nvSpPr>
          <p:cNvPr id="3" name="Título 2"/>
          <p:cNvSpPr>
            <a:spLocks noGrp="1"/>
          </p:cNvSpPr>
          <p:nvPr>
            <p:ph type="title"/>
          </p:nvPr>
        </p:nvSpPr>
        <p:spPr/>
        <p:txBody>
          <a:bodyPr/>
          <a:lstStyle/>
          <a:p>
            <a:r>
              <a:rPr lang="pt-BR" dirty="0" smtClean="0"/>
              <a:t>OBD </a:t>
            </a:r>
            <a:r>
              <a:rPr lang="pt-BR" dirty="0" err="1" smtClean="0"/>
              <a:t>device</a:t>
            </a:r>
            <a:r>
              <a:rPr lang="pt-BR" dirty="0" smtClean="0"/>
              <a:t> </a:t>
            </a:r>
            <a:r>
              <a:rPr lang="pt-BR" dirty="0" err="1" smtClean="0"/>
              <a:t>connects</a:t>
            </a:r>
            <a:r>
              <a:rPr lang="pt-BR" dirty="0" smtClean="0"/>
              <a:t> via </a:t>
            </a:r>
            <a:r>
              <a:rPr lang="pt-BR" dirty="0" err="1" smtClean="0"/>
              <a:t>bluetooth</a:t>
            </a:r>
            <a:r>
              <a:rPr lang="pt-BR" dirty="0" smtClean="0"/>
              <a:t> </a:t>
            </a:r>
            <a:r>
              <a:rPr lang="pt-BR" dirty="0" err="1" smtClean="0"/>
              <a:t>to</a:t>
            </a:r>
            <a:r>
              <a:rPr lang="pt-BR" dirty="0" smtClean="0"/>
              <a:t> </a:t>
            </a:r>
            <a:r>
              <a:rPr lang="pt-BR" dirty="0" err="1" smtClean="0"/>
              <a:t>the</a:t>
            </a:r>
            <a:r>
              <a:rPr lang="pt-BR" dirty="0" smtClean="0"/>
              <a:t> Smartphone</a:t>
            </a:r>
            <a:endParaRPr lang="pt-BR" dirty="0"/>
          </a:p>
        </p:txBody>
      </p:sp>
      <p:grpSp>
        <p:nvGrpSpPr>
          <p:cNvPr id="13" name="Group 9"/>
          <p:cNvGrpSpPr/>
          <p:nvPr/>
        </p:nvGrpSpPr>
        <p:grpSpPr>
          <a:xfrm>
            <a:off x="6588224" y="2380824"/>
            <a:ext cx="1898797" cy="3263260"/>
            <a:chOff x="6359854" y="1828730"/>
            <a:chExt cx="1898797" cy="3263260"/>
          </a:xfrm>
        </p:grpSpPr>
        <p:pic>
          <p:nvPicPr>
            <p:cNvPr id="14" name="Picture 6"/>
            <p:cNvPicPr>
              <a:picLocks noChangeAspect="1"/>
            </p:cNvPicPr>
            <p:nvPr/>
          </p:nvPicPr>
          <p:blipFill>
            <a:blip r:embed="rId8"/>
            <a:stretch>
              <a:fillRect/>
            </a:stretch>
          </p:blipFill>
          <p:spPr>
            <a:xfrm>
              <a:off x="6359854" y="1828730"/>
              <a:ext cx="1898797" cy="3263260"/>
            </a:xfrm>
            <a:prstGeom prst="rect">
              <a:avLst/>
            </a:prstGeom>
          </p:spPr>
        </p:pic>
        <p:pic>
          <p:nvPicPr>
            <p:cNvPr id="20" name="Picture 7" descr="segsat-drive-powered.ps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1871" y="3179825"/>
              <a:ext cx="1039223" cy="561070"/>
            </a:xfrm>
            <a:prstGeom prst="rect">
              <a:avLst/>
            </a:prstGeom>
          </p:spPr>
        </p:pic>
      </p:grpSp>
      <p:cxnSp>
        <p:nvCxnSpPr>
          <p:cNvPr id="21" name="Straight Connector 14"/>
          <p:cNvCxnSpPr/>
          <p:nvPr/>
        </p:nvCxnSpPr>
        <p:spPr>
          <a:xfrm>
            <a:off x="5796136" y="3888816"/>
            <a:ext cx="750719" cy="0"/>
          </a:xfrm>
          <a:prstGeom prst="line">
            <a:avLst/>
          </a:prstGeom>
          <a:ln w="381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6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136" y="0"/>
            <a:ext cx="9192136" cy="6858000"/>
            <a:chOff x="-64182" y="0"/>
            <a:chExt cx="12256181" cy="6858000"/>
          </a:xfrm>
        </p:grpSpPr>
        <p:pic>
          <p:nvPicPr>
            <p:cNvPr id="14" name="Picture 13"/>
            <p:cNvPicPr>
              <a:picLocks noChangeAspect="1"/>
            </p:cNvPicPr>
            <p:nvPr/>
          </p:nvPicPr>
          <p:blipFill rotWithShape="1">
            <a:blip r:embed="rId3"/>
            <a:srcRect l="12407" r="12593"/>
            <a:stretch/>
          </p:blipFill>
          <p:spPr>
            <a:xfrm>
              <a:off x="-64182" y="0"/>
              <a:ext cx="12256181" cy="6858000"/>
            </a:xfrm>
            <a:prstGeom prst="rect">
              <a:avLst/>
            </a:prstGeom>
          </p:spPr>
        </p:pic>
        <p:pic>
          <p:nvPicPr>
            <p:cNvPr id="15" name="Picture 14"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8322"/>
          <a:stretch/>
        </p:blipFill>
        <p:spPr>
          <a:xfrm>
            <a:off x="2189017" y="595116"/>
            <a:ext cx="2391090" cy="5196084"/>
          </a:xfrm>
          <a:prstGeom prst="rect">
            <a:avLst/>
          </a:prstGeom>
        </p:spPr>
      </p:pic>
      <p:sp>
        <p:nvSpPr>
          <p:cNvPr id="8" name="Rounded Rectangular Callout 7"/>
          <p:cNvSpPr/>
          <p:nvPr/>
        </p:nvSpPr>
        <p:spPr>
          <a:xfrm>
            <a:off x="4917282" y="595119"/>
            <a:ext cx="2693999" cy="1500385"/>
          </a:xfrm>
          <a:prstGeom prst="wedgeRoundRectCallout">
            <a:avLst>
              <a:gd name="adj1" fmla="val -70579"/>
              <a:gd name="adj2" fmla="val 55529"/>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smtClean="0">
                <a:solidFill>
                  <a:schemeClr val="accent1">
                    <a:lumMod val="75000"/>
                  </a:schemeClr>
                </a:solidFill>
                <a:latin typeface="Gadugi" panose="020B0502040204020203" pitchFamily="34" charset="0"/>
                <a:cs typeface="Tahoma"/>
              </a:rPr>
              <a:t>Inicial </a:t>
            </a:r>
            <a:r>
              <a:rPr lang="pt-BR" b="1" dirty="0" err="1" smtClean="0">
                <a:solidFill>
                  <a:schemeClr val="accent1">
                    <a:lumMod val="75000"/>
                  </a:schemeClr>
                </a:solidFill>
                <a:latin typeface="Gadugi" panose="020B0502040204020203" pitchFamily="34" charset="0"/>
                <a:cs typeface="Tahoma"/>
              </a:rPr>
              <a:t>screen</a:t>
            </a:r>
            <a:endParaRPr lang="pt-BR" b="1" dirty="0">
              <a:solidFill>
                <a:schemeClr val="accent1">
                  <a:lumMod val="75000"/>
                </a:schemeClr>
              </a:solidFill>
              <a:latin typeface="Gadugi" panose="020B0502040204020203" pitchFamily="34" charset="0"/>
              <a:cs typeface="Tahoma"/>
            </a:endParaRPr>
          </a:p>
          <a:p>
            <a:pPr algn="ctr"/>
            <a:endParaRPr lang="pt-BR" dirty="0">
              <a:solidFill>
                <a:schemeClr val="accent1">
                  <a:lumMod val="50000"/>
                </a:schemeClr>
              </a:solidFill>
              <a:latin typeface="Gadugi" panose="020B0502040204020203" pitchFamily="34" charset="0"/>
              <a:cs typeface="Tahoma"/>
            </a:endParaRPr>
          </a:p>
          <a:p>
            <a:pPr algn="ctr"/>
            <a:r>
              <a:rPr lang="pt-BR" dirty="0" err="1" smtClean="0">
                <a:solidFill>
                  <a:schemeClr val="accent1">
                    <a:lumMod val="50000"/>
                  </a:schemeClr>
                </a:solidFill>
                <a:latin typeface="Gadugi" panose="020B0502040204020203" pitchFamily="34" charset="0"/>
                <a:cs typeface="Tahoma"/>
              </a:rPr>
              <a:t>Driver’s</a:t>
            </a:r>
            <a:r>
              <a:rPr lang="pt-BR" dirty="0" smtClean="0">
                <a:solidFill>
                  <a:schemeClr val="accent1">
                    <a:lumMod val="50000"/>
                  </a:schemeClr>
                </a:solidFill>
                <a:latin typeface="Gadugi" panose="020B0502040204020203" pitchFamily="34" charset="0"/>
                <a:cs typeface="Tahoma"/>
              </a:rPr>
              <a:t> </a:t>
            </a:r>
            <a:r>
              <a:rPr lang="pt-BR" dirty="0" err="1" smtClean="0">
                <a:solidFill>
                  <a:schemeClr val="accent1">
                    <a:lumMod val="50000"/>
                  </a:schemeClr>
                </a:solidFill>
                <a:latin typeface="Gadugi" panose="020B0502040204020203" pitchFamily="34" charset="0"/>
                <a:cs typeface="Tahoma"/>
              </a:rPr>
              <a:t>information</a:t>
            </a:r>
            <a:endParaRPr lang="pt-BR" dirty="0">
              <a:solidFill>
                <a:schemeClr val="accent1">
                  <a:lumMod val="50000"/>
                </a:schemeClr>
              </a:solidFill>
              <a:latin typeface="Gadugi" panose="020B0502040204020203" pitchFamily="34" charset="0"/>
              <a:cs typeface="Tahoma"/>
            </a:endParaRPr>
          </a:p>
        </p:txBody>
      </p:sp>
      <p:sp>
        <p:nvSpPr>
          <p:cNvPr id="9" name="Rounded Rectangular Callout 8"/>
          <p:cNvSpPr/>
          <p:nvPr/>
        </p:nvSpPr>
        <p:spPr>
          <a:xfrm>
            <a:off x="4917282" y="2365378"/>
            <a:ext cx="1607344" cy="920751"/>
          </a:xfrm>
          <a:prstGeom prst="wedgeRoundRectCallout">
            <a:avLst>
              <a:gd name="adj1" fmla="val -139057"/>
              <a:gd name="adj2" fmla="val 48913"/>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chemeClr val="accent1">
                    <a:lumMod val="50000"/>
                  </a:schemeClr>
                </a:solidFill>
                <a:latin typeface="Helvetica CE Narrow" panose="04000506000000000000" pitchFamily="82" charset="0"/>
                <a:cs typeface="Tahoma"/>
              </a:rPr>
              <a:t>Veículo</a:t>
            </a:r>
          </a:p>
        </p:txBody>
      </p:sp>
      <p:sp>
        <p:nvSpPr>
          <p:cNvPr id="10" name="Rounded Rectangular Callout 9"/>
          <p:cNvSpPr/>
          <p:nvPr/>
        </p:nvSpPr>
        <p:spPr>
          <a:xfrm>
            <a:off x="4917282" y="4016378"/>
            <a:ext cx="1607344" cy="920751"/>
          </a:xfrm>
          <a:prstGeom prst="wedgeRoundRectCallout">
            <a:avLst>
              <a:gd name="adj1" fmla="val -136390"/>
              <a:gd name="adj2" fmla="val -80052"/>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chemeClr val="accent1">
                    <a:lumMod val="50000"/>
                  </a:schemeClr>
                </a:solidFill>
                <a:latin typeface="Gadugi" panose="020B0502040204020203" pitchFamily="34" charset="0"/>
                <a:cs typeface="Tahoma"/>
              </a:rPr>
              <a:t>Status </a:t>
            </a:r>
            <a:r>
              <a:rPr lang="pt-BR" dirty="0" err="1" smtClean="0">
                <a:solidFill>
                  <a:schemeClr val="accent1">
                    <a:lumMod val="50000"/>
                  </a:schemeClr>
                </a:solidFill>
                <a:latin typeface="Gadugi" panose="020B0502040204020203" pitchFamily="34" charset="0"/>
                <a:cs typeface="Tahoma"/>
              </a:rPr>
              <a:t>of</a:t>
            </a:r>
            <a:r>
              <a:rPr lang="pt-BR" dirty="0" smtClean="0">
                <a:solidFill>
                  <a:schemeClr val="accent1">
                    <a:lumMod val="50000"/>
                  </a:schemeClr>
                </a:solidFill>
                <a:latin typeface="Gadugi" panose="020B0502040204020203" pitchFamily="34" charset="0"/>
                <a:cs typeface="Tahoma"/>
              </a:rPr>
              <a:t> </a:t>
            </a:r>
            <a:r>
              <a:rPr lang="pt-BR" dirty="0" err="1" smtClean="0">
                <a:solidFill>
                  <a:schemeClr val="accent1">
                    <a:lumMod val="50000"/>
                  </a:schemeClr>
                </a:solidFill>
                <a:latin typeface="Gadugi" panose="020B0502040204020203" pitchFamily="34" charset="0"/>
                <a:cs typeface="Tahoma"/>
              </a:rPr>
              <a:t>the</a:t>
            </a:r>
            <a:r>
              <a:rPr lang="pt-BR" dirty="0" smtClean="0">
                <a:solidFill>
                  <a:schemeClr val="accent1">
                    <a:lumMod val="50000"/>
                  </a:schemeClr>
                </a:solidFill>
                <a:latin typeface="Gadugi" panose="020B0502040204020203" pitchFamily="34" charset="0"/>
                <a:cs typeface="Tahoma"/>
              </a:rPr>
              <a:t> connection </a:t>
            </a:r>
            <a:r>
              <a:rPr lang="pt-BR" dirty="0" err="1" smtClean="0">
                <a:solidFill>
                  <a:schemeClr val="accent1">
                    <a:lumMod val="50000"/>
                  </a:schemeClr>
                </a:solidFill>
                <a:latin typeface="Gadugi" panose="020B0502040204020203" pitchFamily="34" charset="0"/>
                <a:cs typeface="Tahoma"/>
              </a:rPr>
              <a:t>with</a:t>
            </a:r>
            <a:r>
              <a:rPr lang="pt-BR" dirty="0" smtClean="0">
                <a:solidFill>
                  <a:schemeClr val="accent1">
                    <a:lumMod val="50000"/>
                  </a:schemeClr>
                </a:solidFill>
                <a:latin typeface="Gadugi" panose="020B0502040204020203" pitchFamily="34" charset="0"/>
                <a:cs typeface="Tahoma"/>
              </a:rPr>
              <a:t> </a:t>
            </a:r>
            <a:r>
              <a:rPr lang="pt-BR" dirty="0">
                <a:solidFill>
                  <a:schemeClr val="accent1">
                    <a:lumMod val="50000"/>
                  </a:schemeClr>
                </a:solidFill>
                <a:latin typeface="Gadugi" panose="020B0502040204020203" pitchFamily="34" charset="0"/>
                <a:cs typeface="Tahoma"/>
              </a:rPr>
              <a:t>OBD</a:t>
            </a:r>
          </a:p>
        </p:txBody>
      </p:sp>
      <p:sp>
        <p:nvSpPr>
          <p:cNvPr id="11" name="Rounded Rectangular Callout 10"/>
          <p:cNvSpPr/>
          <p:nvPr/>
        </p:nvSpPr>
        <p:spPr>
          <a:xfrm>
            <a:off x="4917282" y="5342137"/>
            <a:ext cx="1607344" cy="920751"/>
          </a:xfrm>
          <a:prstGeom prst="wedgeRoundRectCallout">
            <a:avLst>
              <a:gd name="adj1" fmla="val -92983"/>
              <a:gd name="adj2" fmla="val -66604"/>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chemeClr val="accent1">
                    <a:lumMod val="50000"/>
                  </a:schemeClr>
                </a:solidFill>
                <a:latin typeface="Helvetica CE Narrow" panose="04000506000000000000" pitchFamily="82" charset="0"/>
                <a:cs typeface="Tahoma"/>
              </a:rPr>
              <a:t>Dicas para o Motorista</a:t>
            </a:r>
          </a:p>
        </p:txBody>
      </p:sp>
      <p:sp>
        <p:nvSpPr>
          <p:cNvPr id="18" name="Rounded Rectangular Callout 8"/>
          <p:cNvSpPr/>
          <p:nvPr/>
        </p:nvSpPr>
        <p:spPr>
          <a:xfrm>
            <a:off x="4883454" y="2365377"/>
            <a:ext cx="1607344" cy="920751"/>
          </a:xfrm>
          <a:prstGeom prst="wedgeRoundRectCallout">
            <a:avLst>
              <a:gd name="adj1" fmla="val -139057"/>
              <a:gd name="adj2" fmla="val 48913"/>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err="1" smtClean="0">
                <a:solidFill>
                  <a:schemeClr val="accent1">
                    <a:lumMod val="50000"/>
                  </a:schemeClr>
                </a:solidFill>
                <a:latin typeface="Gadugi" panose="020B0502040204020203" pitchFamily="34" charset="0"/>
                <a:cs typeface="Tahoma"/>
              </a:rPr>
              <a:t>Vehicle</a:t>
            </a:r>
            <a:endParaRPr lang="pt-BR" dirty="0">
              <a:solidFill>
                <a:schemeClr val="accent1">
                  <a:lumMod val="50000"/>
                </a:schemeClr>
              </a:solidFill>
              <a:latin typeface="Gadugi" panose="020B0502040204020203" pitchFamily="34" charset="0"/>
              <a:cs typeface="Tahoma"/>
            </a:endParaRPr>
          </a:p>
        </p:txBody>
      </p:sp>
      <p:sp>
        <p:nvSpPr>
          <p:cNvPr id="19" name="Rounded Rectangular Callout 10"/>
          <p:cNvSpPr/>
          <p:nvPr/>
        </p:nvSpPr>
        <p:spPr>
          <a:xfrm>
            <a:off x="4883454" y="5342136"/>
            <a:ext cx="1607344" cy="920751"/>
          </a:xfrm>
          <a:prstGeom prst="wedgeRoundRectCallout">
            <a:avLst>
              <a:gd name="adj1" fmla="val -92983"/>
              <a:gd name="adj2" fmla="val -66604"/>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err="1" smtClean="0">
                <a:solidFill>
                  <a:schemeClr val="accent1">
                    <a:lumMod val="50000"/>
                  </a:schemeClr>
                </a:solidFill>
                <a:latin typeface="Gadugi" panose="020B0502040204020203" pitchFamily="34" charset="0"/>
                <a:cs typeface="Tahoma"/>
              </a:rPr>
              <a:t>Tips</a:t>
            </a:r>
            <a:r>
              <a:rPr lang="pt-BR" dirty="0" smtClean="0">
                <a:solidFill>
                  <a:schemeClr val="accent1">
                    <a:lumMod val="50000"/>
                  </a:schemeClr>
                </a:solidFill>
                <a:latin typeface="Gadugi" panose="020B0502040204020203" pitchFamily="34" charset="0"/>
                <a:cs typeface="Tahoma"/>
              </a:rPr>
              <a:t> for </a:t>
            </a:r>
            <a:r>
              <a:rPr lang="pt-BR" dirty="0" err="1" smtClean="0">
                <a:solidFill>
                  <a:schemeClr val="accent1">
                    <a:lumMod val="50000"/>
                  </a:schemeClr>
                </a:solidFill>
                <a:latin typeface="Gadugi" panose="020B0502040204020203" pitchFamily="34" charset="0"/>
                <a:cs typeface="Tahoma"/>
              </a:rPr>
              <a:t>the</a:t>
            </a:r>
            <a:r>
              <a:rPr lang="pt-BR" dirty="0" smtClean="0">
                <a:solidFill>
                  <a:schemeClr val="accent1">
                    <a:lumMod val="50000"/>
                  </a:schemeClr>
                </a:solidFill>
                <a:latin typeface="Gadugi" panose="020B0502040204020203" pitchFamily="34" charset="0"/>
                <a:cs typeface="Tahoma"/>
              </a:rPr>
              <a:t> driver</a:t>
            </a:r>
            <a:endParaRPr lang="pt-BR" dirty="0">
              <a:solidFill>
                <a:schemeClr val="accent1">
                  <a:lumMod val="50000"/>
                </a:schemeClr>
              </a:solidFill>
              <a:latin typeface="Gadugi" panose="020B0502040204020203" pitchFamily="34" charset="0"/>
              <a:cs typeface="Tahoma"/>
            </a:endParaRPr>
          </a:p>
        </p:txBody>
      </p:sp>
    </p:spTree>
    <p:extLst>
      <p:ext uri="{BB962C8B-B14F-4D97-AF65-F5344CB8AC3E}">
        <p14:creationId xmlns:p14="http://schemas.microsoft.com/office/powerpoint/2010/main" val="3643359125"/>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136" y="0"/>
            <a:ext cx="9192136" cy="6858000"/>
            <a:chOff x="-64182" y="0"/>
            <a:chExt cx="12256181" cy="6858000"/>
          </a:xfrm>
        </p:grpSpPr>
        <p:pic>
          <p:nvPicPr>
            <p:cNvPr id="14" name="Picture 13"/>
            <p:cNvPicPr>
              <a:picLocks noChangeAspect="1"/>
            </p:cNvPicPr>
            <p:nvPr/>
          </p:nvPicPr>
          <p:blipFill rotWithShape="1">
            <a:blip r:embed="rId3"/>
            <a:srcRect l="12407" r="12593"/>
            <a:stretch/>
          </p:blipFill>
          <p:spPr>
            <a:xfrm>
              <a:off x="-64182" y="0"/>
              <a:ext cx="12256181" cy="6858000"/>
            </a:xfrm>
            <a:prstGeom prst="rect">
              <a:avLst/>
            </a:prstGeom>
          </p:spPr>
        </p:pic>
        <p:pic>
          <p:nvPicPr>
            <p:cNvPr id="15" name="Picture 14"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8148"/>
          <a:stretch/>
        </p:blipFill>
        <p:spPr>
          <a:xfrm>
            <a:off x="4138227" y="595116"/>
            <a:ext cx="2603203" cy="5667768"/>
          </a:xfrm>
          <a:prstGeom prst="rect">
            <a:avLst/>
          </a:prstGeom>
        </p:spPr>
      </p:pic>
      <p:sp>
        <p:nvSpPr>
          <p:cNvPr id="8" name="Rounded Rectangular Callout 7"/>
          <p:cNvSpPr/>
          <p:nvPr/>
        </p:nvSpPr>
        <p:spPr>
          <a:xfrm>
            <a:off x="2551911" y="1124744"/>
            <a:ext cx="1416056" cy="954490"/>
          </a:xfrm>
          <a:prstGeom prst="wedgeRoundRectCallout">
            <a:avLst>
              <a:gd name="adj1" fmla="val 64044"/>
              <a:gd name="adj2" fmla="val 51660"/>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smtClean="0">
                <a:solidFill>
                  <a:schemeClr val="accent1">
                    <a:lumMod val="75000"/>
                  </a:schemeClr>
                </a:solidFill>
                <a:latin typeface="Gadugi" panose="020B0502040204020203" pitchFamily="34" charset="0"/>
                <a:cs typeface="Tahoma"/>
              </a:rPr>
              <a:t>Driver</a:t>
            </a:r>
            <a:endParaRPr lang="pt-BR" dirty="0">
              <a:solidFill>
                <a:schemeClr val="accent1">
                  <a:lumMod val="50000"/>
                </a:schemeClr>
              </a:solidFill>
              <a:latin typeface="Gadugi" panose="020B0502040204020203" pitchFamily="34" charset="0"/>
              <a:cs typeface="Tahoma"/>
            </a:endParaRPr>
          </a:p>
        </p:txBody>
      </p:sp>
      <p:sp>
        <p:nvSpPr>
          <p:cNvPr id="9" name="Rounded Rectangular Callout 8"/>
          <p:cNvSpPr/>
          <p:nvPr/>
        </p:nvSpPr>
        <p:spPr>
          <a:xfrm>
            <a:off x="2405064" y="2555879"/>
            <a:ext cx="1562905" cy="936625"/>
          </a:xfrm>
          <a:prstGeom prst="wedgeRoundRectCallout">
            <a:avLst>
              <a:gd name="adj1" fmla="val 107917"/>
              <a:gd name="adj2" fmla="val 56547"/>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err="1" smtClean="0">
                <a:solidFill>
                  <a:schemeClr val="accent1">
                    <a:lumMod val="50000"/>
                  </a:schemeClr>
                </a:solidFill>
                <a:latin typeface="Gadugi" panose="020B0502040204020203" pitchFamily="34" charset="0"/>
                <a:cs typeface="Tahoma"/>
              </a:rPr>
              <a:t>Last</a:t>
            </a:r>
            <a:r>
              <a:rPr lang="pt-BR" dirty="0" smtClean="0">
                <a:solidFill>
                  <a:schemeClr val="accent1">
                    <a:lumMod val="50000"/>
                  </a:schemeClr>
                </a:solidFill>
                <a:latin typeface="Gadugi" panose="020B0502040204020203" pitchFamily="34" charset="0"/>
                <a:cs typeface="Tahoma"/>
              </a:rPr>
              <a:t> </a:t>
            </a:r>
            <a:r>
              <a:rPr lang="pt-BR" dirty="0" err="1" smtClean="0">
                <a:solidFill>
                  <a:schemeClr val="accent1">
                    <a:lumMod val="50000"/>
                  </a:schemeClr>
                </a:solidFill>
                <a:latin typeface="Gadugi" panose="020B0502040204020203" pitchFamily="34" charset="0"/>
                <a:cs typeface="Tahoma"/>
              </a:rPr>
              <a:t>months</a:t>
            </a:r>
            <a:r>
              <a:rPr lang="pt-BR" dirty="0" smtClean="0">
                <a:solidFill>
                  <a:schemeClr val="accent1">
                    <a:lumMod val="50000"/>
                  </a:schemeClr>
                </a:solidFill>
                <a:latin typeface="Gadugi" panose="020B0502040204020203" pitchFamily="34" charset="0"/>
                <a:cs typeface="Tahoma"/>
              </a:rPr>
              <a:t> grade</a:t>
            </a:r>
            <a:endParaRPr lang="pt-BR" dirty="0">
              <a:solidFill>
                <a:schemeClr val="accent1">
                  <a:lumMod val="50000"/>
                </a:schemeClr>
              </a:solidFill>
              <a:latin typeface="Gadugi" panose="020B0502040204020203" pitchFamily="34" charset="0"/>
              <a:cs typeface="Tahoma"/>
            </a:endParaRPr>
          </a:p>
        </p:txBody>
      </p:sp>
      <p:sp>
        <p:nvSpPr>
          <p:cNvPr id="10" name="Rounded Rectangular Callout 9"/>
          <p:cNvSpPr/>
          <p:nvPr/>
        </p:nvSpPr>
        <p:spPr>
          <a:xfrm>
            <a:off x="6535248" y="980728"/>
            <a:ext cx="1637151" cy="1098505"/>
          </a:xfrm>
          <a:prstGeom prst="wedgeRoundRectCallout">
            <a:avLst>
              <a:gd name="adj1" fmla="val -53858"/>
              <a:gd name="adj2" fmla="val 148153"/>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err="1" smtClean="0">
                <a:solidFill>
                  <a:schemeClr val="accent1">
                    <a:lumMod val="50000"/>
                  </a:schemeClr>
                </a:solidFill>
                <a:latin typeface="Gadugi" panose="020B0502040204020203" pitchFamily="34" charset="0"/>
                <a:cs typeface="Tahoma"/>
              </a:rPr>
              <a:t>Last</a:t>
            </a:r>
            <a:r>
              <a:rPr lang="pt-BR" dirty="0" smtClean="0">
                <a:solidFill>
                  <a:schemeClr val="accent1">
                    <a:lumMod val="50000"/>
                  </a:schemeClr>
                </a:solidFill>
                <a:latin typeface="Gadugi" panose="020B0502040204020203" pitchFamily="34" charset="0"/>
                <a:cs typeface="Tahoma"/>
              </a:rPr>
              <a:t> </a:t>
            </a:r>
            <a:r>
              <a:rPr lang="pt-BR" dirty="0" err="1" smtClean="0">
                <a:solidFill>
                  <a:schemeClr val="accent1">
                    <a:lumMod val="50000"/>
                  </a:schemeClr>
                </a:solidFill>
                <a:latin typeface="Gadugi" panose="020B0502040204020203" pitchFamily="34" charset="0"/>
                <a:cs typeface="Tahoma"/>
              </a:rPr>
              <a:t>route</a:t>
            </a:r>
            <a:r>
              <a:rPr lang="pt-BR" dirty="0" smtClean="0">
                <a:solidFill>
                  <a:schemeClr val="accent1">
                    <a:lumMod val="50000"/>
                  </a:schemeClr>
                </a:solidFill>
                <a:latin typeface="Gadugi" panose="020B0502040204020203" pitchFamily="34" charset="0"/>
                <a:cs typeface="Tahoma"/>
              </a:rPr>
              <a:t> grade</a:t>
            </a:r>
            <a:endParaRPr lang="pt-BR" dirty="0">
              <a:solidFill>
                <a:schemeClr val="accent1">
                  <a:lumMod val="50000"/>
                </a:schemeClr>
              </a:solidFill>
              <a:latin typeface="Gadugi" panose="020B0502040204020203" pitchFamily="34" charset="0"/>
              <a:cs typeface="Tahoma"/>
            </a:endParaRPr>
          </a:p>
        </p:txBody>
      </p:sp>
      <p:sp>
        <p:nvSpPr>
          <p:cNvPr id="11" name="Rounded Rectangular Callout 10"/>
          <p:cNvSpPr/>
          <p:nvPr/>
        </p:nvSpPr>
        <p:spPr>
          <a:xfrm>
            <a:off x="2405064" y="4873626"/>
            <a:ext cx="1562905" cy="889000"/>
          </a:xfrm>
          <a:prstGeom prst="wedgeRoundRectCallout">
            <a:avLst>
              <a:gd name="adj1" fmla="val 64974"/>
              <a:gd name="adj2" fmla="val 25500"/>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err="1" smtClean="0">
                <a:solidFill>
                  <a:schemeClr val="accent1">
                    <a:lumMod val="50000"/>
                  </a:schemeClr>
                </a:solidFill>
                <a:latin typeface="Gadugi" panose="020B0502040204020203" pitchFamily="34" charset="0"/>
                <a:cs typeface="Tahoma"/>
              </a:rPr>
              <a:t>Vehicle</a:t>
            </a:r>
            <a:endParaRPr lang="pt-BR" dirty="0">
              <a:solidFill>
                <a:schemeClr val="accent1">
                  <a:lumMod val="50000"/>
                </a:schemeClr>
              </a:solidFill>
              <a:latin typeface="Gadugi" panose="020B0502040204020203" pitchFamily="34" charset="0"/>
              <a:cs typeface="Tahoma"/>
            </a:endParaRPr>
          </a:p>
        </p:txBody>
      </p:sp>
      <p:sp>
        <p:nvSpPr>
          <p:cNvPr id="12" name="Rounded Rectangular Callout 11"/>
          <p:cNvSpPr/>
          <p:nvPr/>
        </p:nvSpPr>
        <p:spPr>
          <a:xfrm>
            <a:off x="2405064" y="3730627"/>
            <a:ext cx="1562905" cy="936625"/>
          </a:xfrm>
          <a:prstGeom prst="wedgeRoundRectCallout">
            <a:avLst>
              <a:gd name="adj1" fmla="val 65365"/>
              <a:gd name="adj2" fmla="val 11511"/>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smtClean="0">
                <a:solidFill>
                  <a:schemeClr val="accent1">
                    <a:lumMod val="50000"/>
                  </a:schemeClr>
                </a:solidFill>
                <a:latin typeface="Gadugi" panose="020B0502040204020203" pitchFamily="34" charset="0"/>
                <a:cs typeface="Tahoma"/>
              </a:rPr>
              <a:t>total grade </a:t>
            </a:r>
            <a:r>
              <a:rPr lang="pt-BR" dirty="0" err="1" smtClean="0">
                <a:solidFill>
                  <a:schemeClr val="accent1">
                    <a:lumMod val="50000"/>
                  </a:schemeClr>
                </a:solidFill>
                <a:latin typeface="Gadugi" panose="020B0502040204020203" pitchFamily="34" charset="0"/>
                <a:cs typeface="Tahoma"/>
              </a:rPr>
              <a:t>of</a:t>
            </a:r>
            <a:r>
              <a:rPr lang="pt-BR" dirty="0" smtClean="0">
                <a:solidFill>
                  <a:schemeClr val="accent1">
                    <a:lumMod val="50000"/>
                  </a:schemeClr>
                </a:solidFill>
                <a:latin typeface="Gadugi" panose="020B0502040204020203" pitchFamily="34" charset="0"/>
                <a:cs typeface="Tahoma"/>
              </a:rPr>
              <a:t> </a:t>
            </a:r>
            <a:r>
              <a:rPr lang="pt-BR" dirty="0" err="1" smtClean="0">
                <a:solidFill>
                  <a:schemeClr val="accent1">
                    <a:lumMod val="50000"/>
                  </a:schemeClr>
                </a:solidFill>
                <a:latin typeface="Gadugi" panose="020B0502040204020203" pitchFamily="34" charset="0"/>
                <a:cs typeface="Tahoma"/>
              </a:rPr>
              <a:t>the</a:t>
            </a:r>
            <a:r>
              <a:rPr lang="pt-BR" dirty="0" smtClean="0">
                <a:solidFill>
                  <a:schemeClr val="accent1">
                    <a:lumMod val="50000"/>
                  </a:schemeClr>
                </a:solidFill>
                <a:latin typeface="Gadugi" panose="020B0502040204020203" pitchFamily="34" charset="0"/>
                <a:cs typeface="Tahoma"/>
              </a:rPr>
              <a:t> driver</a:t>
            </a:r>
            <a:endParaRPr lang="pt-BR" dirty="0">
              <a:solidFill>
                <a:schemeClr val="accent1">
                  <a:lumMod val="50000"/>
                </a:schemeClr>
              </a:solidFill>
              <a:latin typeface="Gadugi" panose="020B0502040204020203" pitchFamily="34" charset="0"/>
              <a:cs typeface="Tahoma"/>
            </a:endParaRPr>
          </a:p>
        </p:txBody>
      </p:sp>
    </p:spTree>
    <p:extLst>
      <p:ext uri="{BB962C8B-B14F-4D97-AF65-F5344CB8AC3E}">
        <p14:creationId xmlns:p14="http://schemas.microsoft.com/office/powerpoint/2010/main" val="918148796"/>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136" y="0"/>
            <a:ext cx="9192136" cy="6858000"/>
            <a:chOff x="-64182" y="0"/>
            <a:chExt cx="12256181" cy="6858000"/>
          </a:xfrm>
        </p:grpSpPr>
        <p:pic>
          <p:nvPicPr>
            <p:cNvPr id="10" name="Picture 9"/>
            <p:cNvPicPr>
              <a:picLocks noChangeAspect="1"/>
            </p:cNvPicPr>
            <p:nvPr/>
          </p:nvPicPr>
          <p:blipFill rotWithShape="1">
            <a:blip r:embed="rId3"/>
            <a:srcRect l="12407" r="12593"/>
            <a:stretch/>
          </p:blipFill>
          <p:spPr>
            <a:xfrm>
              <a:off x="-64182" y="0"/>
              <a:ext cx="12256181" cy="6858000"/>
            </a:xfrm>
            <a:prstGeom prst="rect">
              <a:avLst/>
            </a:prstGeom>
          </p:spPr>
        </p:pic>
        <p:pic>
          <p:nvPicPr>
            <p:cNvPr id="11" name="Picture 10"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pic>
        <p:nvPicPr>
          <p:cNvPr id="2" name="Picture 1" descr="Screenshot_2015-03-18-11-21-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320" y="595116"/>
            <a:ext cx="2391090" cy="5667768"/>
          </a:xfrm>
          <a:prstGeom prst="rect">
            <a:avLst/>
          </a:prstGeom>
        </p:spPr>
      </p:pic>
      <p:sp>
        <p:nvSpPr>
          <p:cNvPr id="7" name="Rounded Rectangular Callout 6"/>
          <p:cNvSpPr/>
          <p:nvPr/>
        </p:nvSpPr>
        <p:spPr>
          <a:xfrm>
            <a:off x="4917282" y="595115"/>
            <a:ext cx="2693999" cy="1992510"/>
          </a:xfrm>
          <a:prstGeom prst="wedgeRoundRectCallout">
            <a:avLst>
              <a:gd name="adj1" fmla="val -70579"/>
              <a:gd name="adj2" fmla="val 55529"/>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err="1" smtClean="0">
                <a:solidFill>
                  <a:schemeClr val="accent1">
                    <a:lumMod val="90000"/>
                  </a:schemeClr>
                </a:solidFill>
                <a:latin typeface="Gadugi" panose="020B0502040204020203" pitchFamily="34" charset="0"/>
                <a:cs typeface="Tahoma"/>
              </a:rPr>
              <a:t>Cockpit</a:t>
            </a:r>
            <a:r>
              <a:rPr lang="pt-BR" dirty="0">
                <a:solidFill>
                  <a:schemeClr val="accent1">
                    <a:lumMod val="90000"/>
                  </a:schemeClr>
                </a:solidFill>
                <a:latin typeface="Gadugi" panose="020B0502040204020203" pitchFamily="34" charset="0"/>
                <a:cs typeface="Tahoma"/>
              </a:rPr>
              <a:t> </a:t>
            </a:r>
            <a:r>
              <a:rPr lang="pt-BR" b="1" dirty="0" smtClean="0">
                <a:solidFill>
                  <a:schemeClr val="accent1">
                    <a:lumMod val="90000"/>
                  </a:schemeClr>
                </a:solidFill>
                <a:latin typeface="Gadugi" panose="020B0502040204020203" pitchFamily="34" charset="0"/>
                <a:cs typeface="Tahoma"/>
              </a:rPr>
              <a:t>Real Time</a:t>
            </a:r>
            <a:endParaRPr lang="pt-BR" b="1" dirty="0">
              <a:solidFill>
                <a:schemeClr val="accent1">
                  <a:lumMod val="90000"/>
                </a:schemeClr>
              </a:solidFill>
              <a:latin typeface="Gadugi" panose="020B0502040204020203" pitchFamily="34" charset="0"/>
              <a:cs typeface="Tahoma"/>
            </a:endParaRPr>
          </a:p>
        </p:txBody>
      </p:sp>
    </p:spTree>
    <p:extLst>
      <p:ext uri="{BB962C8B-B14F-4D97-AF65-F5344CB8AC3E}">
        <p14:creationId xmlns:p14="http://schemas.microsoft.com/office/powerpoint/2010/main" val="1271410246"/>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8136" y="0"/>
            <a:ext cx="9192136" cy="6858000"/>
            <a:chOff x="-64182" y="0"/>
            <a:chExt cx="12256181" cy="6858000"/>
          </a:xfrm>
        </p:grpSpPr>
        <p:pic>
          <p:nvPicPr>
            <p:cNvPr id="8" name="Picture 7"/>
            <p:cNvPicPr>
              <a:picLocks noChangeAspect="1"/>
            </p:cNvPicPr>
            <p:nvPr/>
          </p:nvPicPr>
          <p:blipFill rotWithShape="1">
            <a:blip r:embed="rId3"/>
            <a:srcRect l="12407" r="12593"/>
            <a:stretch/>
          </p:blipFill>
          <p:spPr>
            <a:xfrm>
              <a:off x="-64182" y="0"/>
              <a:ext cx="12256181" cy="6858000"/>
            </a:xfrm>
            <a:prstGeom prst="rect">
              <a:avLst/>
            </a:prstGeom>
          </p:spPr>
        </p:pic>
        <p:pic>
          <p:nvPicPr>
            <p:cNvPr id="9" name="Picture 8"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pic>
        <p:nvPicPr>
          <p:cNvPr id="2" name="Picture 1"/>
          <p:cNvPicPr>
            <a:picLocks noChangeAspect="1"/>
          </p:cNvPicPr>
          <p:nvPr/>
        </p:nvPicPr>
        <p:blipFill>
          <a:blip r:embed="rId5"/>
          <a:stretch>
            <a:fillRect/>
          </a:stretch>
        </p:blipFill>
        <p:spPr>
          <a:xfrm>
            <a:off x="3782337" y="106020"/>
            <a:ext cx="2904215" cy="6453809"/>
          </a:xfrm>
          <a:prstGeom prst="rect">
            <a:avLst/>
          </a:prstGeom>
        </p:spPr>
      </p:pic>
      <p:sp>
        <p:nvSpPr>
          <p:cNvPr id="12" name="Rounded Rectangular Callout 11"/>
          <p:cNvSpPr/>
          <p:nvPr/>
        </p:nvSpPr>
        <p:spPr>
          <a:xfrm>
            <a:off x="520102" y="2725558"/>
            <a:ext cx="2693999" cy="1025526"/>
          </a:xfrm>
          <a:prstGeom prst="wedgeRoundRectCallout">
            <a:avLst>
              <a:gd name="adj1" fmla="val 106818"/>
              <a:gd name="adj2" fmla="val -160428"/>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err="1" smtClean="0">
                <a:solidFill>
                  <a:schemeClr val="accent1">
                    <a:lumMod val="75000"/>
                  </a:schemeClr>
                </a:solidFill>
                <a:latin typeface="Gadugi" panose="020B0502040204020203" pitchFamily="34" charset="0"/>
                <a:cs typeface="Tahoma"/>
              </a:rPr>
              <a:t>Error</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notifications</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given</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by</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the</a:t>
            </a:r>
            <a:r>
              <a:rPr lang="pt-BR" b="1" dirty="0" smtClean="0">
                <a:solidFill>
                  <a:schemeClr val="accent1">
                    <a:lumMod val="75000"/>
                  </a:schemeClr>
                </a:solidFill>
                <a:latin typeface="Gadugi" panose="020B0502040204020203" pitchFamily="34" charset="0"/>
                <a:cs typeface="Tahoma"/>
              </a:rPr>
              <a:t> central </a:t>
            </a:r>
            <a:r>
              <a:rPr lang="pt-BR" b="1" dirty="0" err="1" smtClean="0">
                <a:solidFill>
                  <a:schemeClr val="accent1">
                    <a:lumMod val="75000"/>
                  </a:schemeClr>
                </a:solidFill>
                <a:latin typeface="Gadugi" panose="020B0502040204020203" pitchFamily="34" charset="0"/>
                <a:cs typeface="Tahoma"/>
              </a:rPr>
              <a:t>board</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of</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the</a:t>
            </a:r>
            <a:r>
              <a:rPr lang="pt-BR" b="1" dirty="0" smtClean="0">
                <a:solidFill>
                  <a:schemeClr val="accent1">
                    <a:lumMod val="75000"/>
                  </a:schemeClr>
                </a:solidFill>
                <a:latin typeface="Gadugi" panose="020B0502040204020203" pitchFamily="34" charset="0"/>
                <a:cs typeface="Tahoma"/>
              </a:rPr>
              <a:t> </a:t>
            </a:r>
            <a:r>
              <a:rPr lang="pt-BR" b="1" dirty="0" err="1" smtClean="0">
                <a:solidFill>
                  <a:schemeClr val="accent1">
                    <a:lumMod val="75000"/>
                  </a:schemeClr>
                </a:solidFill>
                <a:latin typeface="Gadugi" panose="020B0502040204020203" pitchFamily="34" charset="0"/>
                <a:cs typeface="Tahoma"/>
              </a:rPr>
              <a:t>car</a:t>
            </a:r>
            <a:endParaRPr lang="pt-BR" b="1" dirty="0">
              <a:solidFill>
                <a:schemeClr val="accent1">
                  <a:lumMod val="75000"/>
                </a:schemeClr>
              </a:solidFill>
              <a:latin typeface="Gadugi" panose="020B0502040204020203" pitchFamily="34" charset="0"/>
              <a:cs typeface="Tahoma"/>
            </a:endParaRPr>
          </a:p>
        </p:txBody>
      </p:sp>
      <p:sp>
        <p:nvSpPr>
          <p:cNvPr id="15" name="Rounded Rectangular Callout 14"/>
          <p:cNvSpPr/>
          <p:nvPr/>
        </p:nvSpPr>
        <p:spPr>
          <a:xfrm>
            <a:off x="514918" y="4574236"/>
            <a:ext cx="2693999" cy="1025526"/>
          </a:xfrm>
          <a:prstGeom prst="wedgeRoundRectCallout">
            <a:avLst>
              <a:gd name="adj1" fmla="val 118993"/>
              <a:gd name="adj2" fmla="val -319372"/>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1">
                    <a:lumMod val="75000"/>
                  </a:schemeClr>
                </a:solidFill>
                <a:latin typeface="Gadugi" panose="020B0502040204020203" pitchFamily="34" charset="0"/>
                <a:cs typeface="Tahoma"/>
              </a:rPr>
              <a:t>The driver and dealer are noticed!</a:t>
            </a:r>
            <a:endParaRPr lang="pt-BR" b="1" dirty="0">
              <a:solidFill>
                <a:schemeClr val="accent1">
                  <a:lumMod val="75000"/>
                </a:schemeClr>
              </a:solidFill>
              <a:latin typeface="Gadugi" panose="020B0502040204020203" pitchFamily="34" charset="0"/>
              <a:cs typeface="Tahoma"/>
            </a:endParaRPr>
          </a:p>
        </p:txBody>
      </p:sp>
    </p:spTree>
    <p:extLst>
      <p:ext uri="{BB962C8B-B14F-4D97-AF65-F5344CB8AC3E}">
        <p14:creationId xmlns:p14="http://schemas.microsoft.com/office/powerpoint/2010/main" val="1068466359"/>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136" y="0"/>
            <a:ext cx="9192136" cy="6858000"/>
            <a:chOff x="-64182" y="0"/>
            <a:chExt cx="12256181" cy="6858000"/>
          </a:xfrm>
        </p:grpSpPr>
        <p:pic>
          <p:nvPicPr>
            <p:cNvPr id="14" name="Picture 13"/>
            <p:cNvPicPr>
              <a:picLocks noChangeAspect="1"/>
            </p:cNvPicPr>
            <p:nvPr/>
          </p:nvPicPr>
          <p:blipFill rotWithShape="1">
            <a:blip r:embed="rId3"/>
            <a:srcRect l="12407" r="12593"/>
            <a:stretch/>
          </p:blipFill>
          <p:spPr>
            <a:xfrm>
              <a:off x="-64182" y="0"/>
              <a:ext cx="12256181" cy="6858000"/>
            </a:xfrm>
            <a:prstGeom prst="rect">
              <a:avLst/>
            </a:prstGeom>
          </p:spPr>
        </p:pic>
        <p:pic>
          <p:nvPicPr>
            <p:cNvPr id="15" name="Picture 14"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399" y="1719628"/>
            <a:ext cx="2039171" cy="4826037"/>
          </a:xfrm>
          <a:prstGeom prst="rect">
            <a:avLst/>
          </a:prstGeom>
        </p:spPr>
      </p:pic>
      <p:pic>
        <p:nvPicPr>
          <p:cNvPr id="19" name="Picture 18"/>
          <p:cNvPicPr>
            <a:picLocks noChangeAspect="1"/>
          </p:cNvPicPr>
          <p:nvPr/>
        </p:nvPicPr>
        <p:blipFill rotWithShape="1">
          <a:blip r:embed="rId6"/>
          <a:srcRect l="34770"/>
          <a:stretch/>
        </p:blipFill>
        <p:spPr>
          <a:xfrm>
            <a:off x="-48137" y="0"/>
            <a:ext cx="4682667" cy="6858000"/>
          </a:xfrm>
          <a:prstGeom prst="rect">
            <a:avLst/>
          </a:prstGeom>
        </p:spPr>
      </p:pic>
      <p:sp>
        <p:nvSpPr>
          <p:cNvPr id="20" name="Rounded Rectangular Callout 19"/>
          <p:cNvSpPr/>
          <p:nvPr/>
        </p:nvSpPr>
        <p:spPr>
          <a:xfrm>
            <a:off x="6701771" y="208145"/>
            <a:ext cx="2307431" cy="1303337"/>
          </a:xfrm>
          <a:prstGeom prst="wedgeRoundRectCallout">
            <a:avLst>
              <a:gd name="adj1" fmla="val -12562"/>
              <a:gd name="adj2" fmla="val 173517"/>
              <a:gd name="adj3" fmla="val 16667"/>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chemeClr val="accent1">
                    <a:lumMod val="50000"/>
                  </a:schemeClr>
                </a:solidFill>
                <a:latin typeface="Helvetica CE Narrow" panose="04000506000000000000" pitchFamily="82" charset="0"/>
                <a:cs typeface="Tahoma"/>
              </a:rPr>
              <a:t>Localização do veículo em tempo real.</a:t>
            </a:r>
          </a:p>
        </p:txBody>
      </p:sp>
    </p:spTree>
    <p:extLst>
      <p:ext uri="{BB962C8B-B14F-4D97-AF65-F5344CB8AC3E}">
        <p14:creationId xmlns:p14="http://schemas.microsoft.com/office/powerpoint/2010/main" val="3723501547"/>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8136" y="0"/>
            <a:ext cx="9192136" cy="6858000"/>
            <a:chOff x="-64182" y="0"/>
            <a:chExt cx="12256181" cy="6858000"/>
          </a:xfrm>
        </p:grpSpPr>
        <p:pic>
          <p:nvPicPr>
            <p:cNvPr id="33" name="Picture 32"/>
            <p:cNvPicPr>
              <a:picLocks noChangeAspect="1"/>
            </p:cNvPicPr>
            <p:nvPr/>
          </p:nvPicPr>
          <p:blipFill rotWithShape="1">
            <a:blip r:embed="rId3"/>
            <a:srcRect l="12407" r="12593"/>
            <a:stretch/>
          </p:blipFill>
          <p:spPr>
            <a:xfrm>
              <a:off x="-64182" y="0"/>
              <a:ext cx="12256181" cy="6858000"/>
            </a:xfrm>
            <a:prstGeom prst="rect">
              <a:avLst/>
            </a:prstGeom>
          </p:spPr>
        </p:pic>
        <p:pic>
          <p:nvPicPr>
            <p:cNvPr id="34" name="Picture 33" descr="segsat-driv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378" y="6238619"/>
              <a:ext cx="1143145" cy="550290"/>
            </a:xfrm>
            <a:prstGeom prst="rect">
              <a:avLst/>
            </a:prstGeom>
          </p:spPr>
        </p:pic>
      </p:grpSp>
      <p:pic>
        <p:nvPicPr>
          <p:cNvPr id="10" name="Picture 9"/>
          <p:cNvPicPr>
            <a:picLocks noChangeAspect="1"/>
          </p:cNvPicPr>
          <p:nvPr/>
        </p:nvPicPr>
        <p:blipFill>
          <a:blip r:embed="rId5">
            <a:biLevel thresh="75000"/>
          </a:blip>
          <a:stretch>
            <a:fillRect/>
          </a:stretch>
        </p:blipFill>
        <p:spPr>
          <a:xfrm>
            <a:off x="242786" y="5057206"/>
            <a:ext cx="1709289" cy="1366541"/>
          </a:xfrm>
          <a:prstGeom prst="rect">
            <a:avLst/>
          </a:prstGeom>
        </p:spPr>
      </p:pic>
      <p:cxnSp>
        <p:nvCxnSpPr>
          <p:cNvPr id="3" name="Straight Connector 2"/>
          <p:cNvCxnSpPr/>
          <p:nvPr/>
        </p:nvCxnSpPr>
        <p:spPr>
          <a:xfrm flipV="1">
            <a:off x="5155357" y="3367642"/>
            <a:ext cx="1888380" cy="23791"/>
          </a:xfrm>
          <a:prstGeom prst="line">
            <a:avLst/>
          </a:prstGeom>
          <a:ln w="381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49070" y="5324522"/>
            <a:ext cx="3238772" cy="400110"/>
          </a:xfrm>
          <a:prstGeom prst="rect">
            <a:avLst/>
          </a:prstGeom>
          <a:noFill/>
        </p:spPr>
        <p:txBody>
          <a:bodyPr wrap="none" rtlCol="0">
            <a:spAutoFit/>
          </a:bodyPr>
          <a:lstStyle/>
          <a:p>
            <a:r>
              <a:rPr lang="pt-BR" sz="2000" dirty="0" smtClean="0">
                <a:solidFill>
                  <a:schemeClr val="tx2">
                    <a:lumMod val="75000"/>
                  </a:schemeClr>
                </a:solidFill>
                <a:latin typeface="HelveticaNeueLT Std Cn" panose="020B0506030502030204" pitchFamily="34" charset="0"/>
              </a:rPr>
              <a:t>DATA IS SENT TO OUR DATABASE</a:t>
            </a:r>
            <a:endParaRPr lang="pt-BR" sz="2000" dirty="0">
              <a:solidFill>
                <a:schemeClr val="tx2">
                  <a:lumMod val="75000"/>
                </a:schemeClr>
              </a:solidFill>
              <a:latin typeface="HelveticaNeueLT Std Cn" panose="020B0506030502030204" pitchFamily="34" charset="0"/>
            </a:endParaRPr>
          </a:p>
        </p:txBody>
      </p:sp>
      <p:pic>
        <p:nvPicPr>
          <p:cNvPr id="9" name="Picture 8"/>
          <p:cNvPicPr>
            <a:picLocks noChangeAspect="1"/>
          </p:cNvPicPr>
          <p:nvPr/>
        </p:nvPicPr>
        <p:blipFill>
          <a:blip r:embed="rId6">
            <a:biLevel thresh="75000"/>
          </a:blip>
          <a:stretch>
            <a:fillRect/>
          </a:stretch>
        </p:blipFill>
        <p:spPr>
          <a:xfrm>
            <a:off x="1678614" y="2865996"/>
            <a:ext cx="752470" cy="1003293"/>
          </a:xfrm>
          <a:prstGeom prst="rect">
            <a:avLst/>
          </a:prstGeom>
        </p:spPr>
      </p:pic>
      <p:grpSp>
        <p:nvGrpSpPr>
          <p:cNvPr id="12" name="Group 11"/>
          <p:cNvGrpSpPr/>
          <p:nvPr/>
        </p:nvGrpSpPr>
        <p:grpSpPr>
          <a:xfrm>
            <a:off x="3219966" y="2019188"/>
            <a:ext cx="1176941" cy="2696909"/>
            <a:chOff x="6359854" y="1828730"/>
            <a:chExt cx="1898797" cy="3263260"/>
          </a:xfrm>
        </p:grpSpPr>
        <p:pic>
          <p:nvPicPr>
            <p:cNvPr id="16" name="Picture 15"/>
            <p:cNvPicPr>
              <a:picLocks noChangeAspect="1"/>
            </p:cNvPicPr>
            <p:nvPr/>
          </p:nvPicPr>
          <p:blipFill>
            <a:blip r:embed="rId7"/>
            <a:stretch>
              <a:fillRect/>
            </a:stretch>
          </p:blipFill>
          <p:spPr>
            <a:xfrm>
              <a:off x="6359854" y="1828730"/>
              <a:ext cx="1898797" cy="3263260"/>
            </a:xfrm>
            <a:prstGeom prst="rect">
              <a:avLst/>
            </a:prstGeom>
          </p:spPr>
        </p:pic>
        <p:pic>
          <p:nvPicPr>
            <p:cNvPr id="17" name="Picture 16" descr="segsat-drive-powered.ps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1871" y="3179825"/>
              <a:ext cx="1039223" cy="561070"/>
            </a:xfrm>
            <a:prstGeom prst="rect">
              <a:avLst/>
            </a:prstGeom>
          </p:spPr>
        </p:pic>
      </p:grpSp>
      <p:grpSp>
        <p:nvGrpSpPr>
          <p:cNvPr id="18" name="Group 17"/>
          <p:cNvGrpSpPr/>
          <p:nvPr/>
        </p:nvGrpSpPr>
        <p:grpSpPr>
          <a:xfrm>
            <a:off x="99252" y="2179572"/>
            <a:ext cx="1983041" cy="2423718"/>
            <a:chOff x="617238" y="2272293"/>
            <a:chExt cx="2644055" cy="2423718"/>
          </a:xfrm>
        </p:grpSpPr>
        <p:pic>
          <p:nvPicPr>
            <p:cNvPr id="19" name="Picture 18"/>
            <p:cNvPicPr>
              <a:picLocks noChangeAspect="1"/>
            </p:cNvPicPr>
            <p:nvPr/>
          </p:nvPicPr>
          <p:blipFill>
            <a:blip r:embed="rId9"/>
            <a:stretch>
              <a:fillRect/>
            </a:stretch>
          </p:blipFill>
          <p:spPr>
            <a:xfrm rot="5400000">
              <a:off x="727407" y="2162124"/>
              <a:ext cx="2423718" cy="2644055"/>
            </a:xfrm>
            <a:prstGeom prst="rect">
              <a:avLst/>
            </a:prstGeom>
          </p:spPr>
        </p:pic>
        <p:pic>
          <p:nvPicPr>
            <p:cNvPr id="20" name="Picture 19" descr="segsat-drive-powered.psd"/>
            <p:cNvPicPr>
              <a:picLocks noChangeAspect="1"/>
            </p:cNvPicPr>
            <p:nvPr/>
          </p:nvPicPr>
          <p:blipFill rotWithShape="1">
            <a:blip r:embed="rId10" cstate="print">
              <a:extLst>
                <a:ext uri="{28A0092B-C50C-407E-A947-70E740481C1C}">
                  <a14:useLocalDpi xmlns:a14="http://schemas.microsoft.com/office/drawing/2010/main" val="0"/>
                </a:ext>
              </a:extLst>
            </a:blip>
            <a:srcRect b="10467"/>
            <a:stretch/>
          </p:blipFill>
          <p:spPr>
            <a:xfrm rot="5400000">
              <a:off x="1188076" y="3228779"/>
              <a:ext cx="1056609" cy="510745"/>
            </a:xfrm>
            <a:prstGeom prst="rect">
              <a:avLst/>
            </a:prstGeom>
          </p:spPr>
        </p:pic>
      </p:grpSp>
      <p:cxnSp>
        <p:nvCxnSpPr>
          <p:cNvPr id="21" name="Straight Connector 20"/>
          <p:cNvCxnSpPr/>
          <p:nvPr/>
        </p:nvCxnSpPr>
        <p:spPr>
          <a:xfrm>
            <a:off x="2557014" y="3391430"/>
            <a:ext cx="563039" cy="0"/>
          </a:xfrm>
          <a:prstGeom prst="line">
            <a:avLst/>
          </a:prstGeom>
          <a:ln w="381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90771" y="4640684"/>
            <a:ext cx="0" cy="477921"/>
          </a:xfrm>
          <a:prstGeom prst="line">
            <a:avLst/>
          </a:prstGeom>
          <a:ln w="38100" cmpd="sng">
            <a:solidFill>
              <a:schemeClr val="tx1"/>
            </a:solidFill>
            <a:prstDash val="dot"/>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7500376" y="1175318"/>
            <a:ext cx="1249094" cy="4434288"/>
            <a:chOff x="9962400" y="584768"/>
            <a:chExt cx="1665459" cy="4434288"/>
          </a:xfrm>
        </p:grpSpPr>
        <p:grpSp>
          <p:nvGrpSpPr>
            <p:cNvPr id="8" name="Group 7"/>
            <p:cNvGrpSpPr/>
            <p:nvPr/>
          </p:nvGrpSpPr>
          <p:grpSpPr>
            <a:xfrm>
              <a:off x="9962400" y="584768"/>
              <a:ext cx="1665459" cy="4434288"/>
              <a:chOff x="9962400" y="1136453"/>
              <a:chExt cx="1665459" cy="4434288"/>
            </a:xfrm>
          </p:grpSpPr>
          <p:pic>
            <p:nvPicPr>
              <p:cNvPr id="8194" name="Picture 2" descr="http://iconmonstr.com/g/gd/makefg.php?i=s2/default/iconmonstr-server-6-icon.png&amp;r=0&amp;g=0&amp;b=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400" y="1136453"/>
                <a:ext cx="1665459" cy="16654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conmonstr.com/g/gd/makefg.php?i=s2/default/iconmonstr-server-6-icon.png&amp;r=0&amp;g=0&amp;b=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400" y="2520868"/>
                <a:ext cx="1665459" cy="16654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iconmonstr.com/g/gd/makefg.php?i=s2/default/iconmonstr-server-6-icon.png&amp;r=0&amp;g=0&amp;b=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400" y="3905282"/>
                <a:ext cx="1665459" cy="166545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logo-20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9433" y="3995771"/>
              <a:ext cx="668862" cy="297644"/>
            </a:xfrm>
            <a:prstGeom prst="rect">
              <a:avLst/>
            </a:prstGeom>
          </p:spPr>
        </p:pic>
        <p:pic>
          <p:nvPicPr>
            <p:cNvPr id="27" name="Picture 26" descr="logo-20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9433" y="2625734"/>
              <a:ext cx="668862" cy="297644"/>
            </a:xfrm>
            <a:prstGeom prst="rect">
              <a:avLst/>
            </a:prstGeom>
          </p:spPr>
        </p:pic>
        <p:pic>
          <p:nvPicPr>
            <p:cNvPr id="28" name="Picture 27" descr="logo-200.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29433" y="1220281"/>
              <a:ext cx="668862" cy="297644"/>
            </a:xfrm>
            <a:prstGeom prst="rect">
              <a:avLst/>
            </a:prstGeom>
          </p:spPr>
        </p:pic>
      </p:grpSp>
      <p:sp>
        <p:nvSpPr>
          <p:cNvPr id="31" name="TextBox 30"/>
          <p:cNvSpPr txBox="1"/>
          <p:nvPr/>
        </p:nvSpPr>
        <p:spPr>
          <a:xfrm>
            <a:off x="152909" y="337528"/>
            <a:ext cx="3647567" cy="584775"/>
          </a:xfrm>
          <a:prstGeom prst="rect">
            <a:avLst/>
          </a:prstGeom>
          <a:noFill/>
        </p:spPr>
        <p:txBody>
          <a:bodyPr wrap="square" rtlCol="0">
            <a:spAutoFit/>
          </a:bodyPr>
          <a:lstStyle/>
          <a:p>
            <a:r>
              <a:rPr lang="pt-BR" sz="3200" b="1" dirty="0" err="1" smtClean="0">
                <a:solidFill>
                  <a:schemeClr val="tx2">
                    <a:lumMod val="50000"/>
                  </a:schemeClr>
                </a:solidFill>
                <a:latin typeface="HelveticaNeueLT Std Cn" panose="020B0506030502030204" pitchFamily="34" charset="0"/>
              </a:rPr>
              <a:t>Cloud</a:t>
            </a:r>
            <a:r>
              <a:rPr lang="pt-BR" sz="3200" b="1" dirty="0" smtClean="0">
                <a:solidFill>
                  <a:schemeClr val="tx2">
                    <a:lumMod val="50000"/>
                  </a:schemeClr>
                </a:solidFill>
                <a:latin typeface="HelveticaNeueLT Std Cn" panose="020B0506030502030204" pitchFamily="34" charset="0"/>
              </a:rPr>
              <a:t> </a:t>
            </a:r>
            <a:r>
              <a:rPr lang="pt-BR" sz="3200" b="1" dirty="0" err="1" smtClean="0">
                <a:solidFill>
                  <a:schemeClr val="tx2">
                    <a:lumMod val="50000"/>
                  </a:schemeClr>
                </a:solidFill>
                <a:latin typeface="HelveticaNeueLT Std Cn" panose="020B0506030502030204" pitchFamily="34" charset="0"/>
              </a:rPr>
              <a:t>diagnosis</a:t>
            </a:r>
            <a:endParaRPr lang="en-US" sz="3200" b="1" dirty="0">
              <a:solidFill>
                <a:schemeClr val="tx2">
                  <a:lumMod val="50000"/>
                </a:schemeClr>
              </a:solidFill>
              <a:latin typeface="HelveticaNeueLT Std Cn" panose="020B0506030502030204" pitchFamily="34" charset="0"/>
            </a:endParaRPr>
          </a:p>
        </p:txBody>
      </p:sp>
      <p:pic>
        <p:nvPicPr>
          <p:cNvPr id="1026" name="Picture 2" descr="http://www.iconsplace.com/download/black-gps-receiving-25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57714" y="2976631"/>
            <a:ext cx="582713" cy="7769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32739" y="6195336"/>
            <a:ext cx="1929385" cy="584775"/>
          </a:xfrm>
          <a:prstGeom prst="rect">
            <a:avLst/>
          </a:prstGeom>
          <a:noFill/>
        </p:spPr>
        <p:txBody>
          <a:bodyPr wrap="square" rtlCol="0">
            <a:spAutoFit/>
          </a:bodyPr>
          <a:lstStyle/>
          <a:p>
            <a:pPr algn="ctr"/>
            <a:r>
              <a:rPr lang="pt-BR" sz="1600" dirty="0">
                <a:latin typeface="HelveticaNeueLT Std Cn" panose="020B0506030502030204" pitchFamily="34" charset="0"/>
              </a:rPr>
              <a:t>VEÍCULOS HOMOLOGADOS</a:t>
            </a:r>
          </a:p>
        </p:txBody>
      </p:sp>
      <p:sp>
        <p:nvSpPr>
          <p:cNvPr id="30" name="TextBox 29"/>
          <p:cNvSpPr txBox="1"/>
          <p:nvPr/>
        </p:nvSpPr>
        <p:spPr>
          <a:xfrm>
            <a:off x="4860032" y="3733767"/>
            <a:ext cx="2779928" cy="1323439"/>
          </a:xfrm>
          <a:prstGeom prst="rect">
            <a:avLst/>
          </a:prstGeom>
          <a:noFill/>
        </p:spPr>
        <p:txBody>
          <a:bodyPr wrap="none" rtlCol="0">
            <a:spAutoFit/>
          </a:bodyPr>
          <a:lstStyle/>
          <a:p>
            <a:r>
              <a:rPr lang="pt-BR" sz="2000" dirty="0" smtClean="0">
                <a:solidFill>
                  <a:schemeClr val="tx2">
                    <a:lumMod val="75000"/>
                  </a:schemeClr>
                </a:solidFill>
                <a:latin typeface="HelveticaNeueLT Std Cn" panose="020B0506030502030204" pitchFamily="34" charset="0"/>
              </a:rPr>
              <a:t>CAR TRACKED, </a:t>
            </a:r>
            <a:endParaRPr lang="pt-BR" sz="2000" dirty="0">
              <a:solidFill>
                <a:schemeClr val="tx2">
                  <a:lumMod val="75000"/>
                </a:schemeClr>
              </a:solidFill>
              <a:latin typeface="HelveticaNeueLT Std Cn" panose="020B0506030502030204" pitchFamily="34" charset="0"/>
            </a:endParaRPr>
          </a:p>
          <a:p>
            <a:r>
              <a:rPr lang="pt-BR" sz="2000" dirty="0" smtClean="0">
                <a:solidFill>
                  <a:schemeClr val="tx2">
                    <a:lumMod val="75000"/>
                  </a:schemeClr>
                </a:solidFill>
                <a:latin typeface="HelveticaNeueLT Std Cn" panose="020B0506030502030204" pitchFamily="34" charset="0"/>
              </a:rPr>
              <a:t>CLOUD DIAGNOSIS,</a:t>
            </a:r>
          </a:p>
          <a:p>
            <a:r>
              <a:rPr lang="pt-BR" sz="2000" dirty="0" smtClean="0">
                <a:solidFill>
                  <a:schemeClr val="tx2">
                    <a:lumMod val="75000"/>
                  </a:schemeClr>
                </a:solidFill>
                <a:latin typeface="HelveticaNeueLT Std Cn" panose="020B0506030502030204" pitchFamily="34" charset="0"/>
              </a:rPr>
              <a:t>BEHAVIOR OF THE VEHICLE</a:t>
            </a:r>
          </a:p>
          <a:p>
            <a:r>
              <a:rPr lang="pt-BR" sz="2000" dirty="0" smtClean="0">
                <a:solidFill>
                  <a:schemeClr val="tx2">
                    <a:lumMod val="75000"/>
                  </a:schemeClr>
                </a:solidFill>
                <a:latin typeface="HelveticaNeueLT Std Cn" panose="020B0506030502030204" pitchFamily="34" charset="0"/>
              </a:rPr>
              <a:t>AND THE DRIVER MAPPED</a:t>
            </a:r>
            <a:endParaRPr lang="pt-BR" sz="2000" dirty="0">
              <a:solidFill>
                <a:schemeClr val="tx2">
                  <a:lumMod val="75000"/>
                </a:schemeClr>
              </a:solidFill>
              <a:latin typeface="HelveticaNeueLT Std Cn" panose="020B0506030502030204" pitchFamily="34" charset="0"/>
            </a:endParaRPr>
          </a:p>
        </p:txBody>
      </p:sp>
    </p:spTree>
    <p:extLst>
      <p:ext uri="{BB962C8B-B14F-4D97-AF65-F5344CB8AC3E}">
        <p14:creationId xmlns:p14="http://schemas.microsoft.com/office/powerpoint/2010/main" val="2449803255"/>
      </p:ext>
    </p:extLst>
  </p:cSld>
  <p:clrMapOvr>
    <a:masterClrMapping/>
  </p:clrMapOvr>
  <p:transition spd="slow">
    <p:push/>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271835" y="970956"/>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t>New </a:t>
            </a:r>
            <a:r>
              <a:rPr lang="en-US" b="1" dirty="0" err="1" smtClean="0"/>
              <a:t>multibrand</a:t>
            </a:r>
            <a:r>
              <a:rPr lang="en-US" b="1" dirty="0" smtClean="0"/>
              <a:t> retail </a:t>
            </a:r>
            <a:r>
              <a:rPr lang="en-US" b="1" dirty="0" err="1" smtClean="0"/>
              <a:t>plataform</a:t>
            </a:r>
            <a:r>
              <a:rPr lang="en-US" b="1" dirty="0" smtClean="0"/>
              <a:t> channel</a:t>
            </a:r>
            <a:r>
              <a:rPr lang="en-US" dirty="0" smtClean="0"/>
              <a:t>:</a:t>
            </a:r>
            <a:endParaRPr kumimoji="0" lang="en-US" sz="2000" b="0" i="0" u="none" strike="noStrike" kern="1200" cap="all" spc="0" normalizeH="0" baseline="0" noProof="0" dirty="0">
              <a:ln>
                <a:noFill/>
              </a:ln>
              <a:solidFill>
                <a:srgbClr val="F47721"/>
              </a:solidFill>
              <a:effectLst/>
              <a:uLnTx/>
              <a:uFillTx/>
              <a:latin typeface="Arial" pitchFamily="34" charset="0"/>
              <a:ea typeface="+mj-ea"/>
              <a:cs typeface="Arial" pitchFamily="34"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536" b="-3625"/>
          <a:stretch/>
        </p:blipFill>
        <p:spPr bwMode="auto">
          <a:xfrm>
            <a:off x="899592" y="2200275"/>
            <a:ext cx="7240786" cy="404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14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rotWithShape="1">
          <a:blip r:embed="rId2">
            <a:extLst>
              <a:ext uri="{28A0092B-C50C-407E-A947-70E740481C1C}">
                <a14:useLocalDpi xmlns:a14="http://schemas.microsoft.com/office/drawing/2010/main" val="0"/>
              </a:ext>
            </a:extLst>
          </a:blip>
          <a:srcRect t="1965" b="2949"/>
          <a:stretch/>
        </p:blipFill>
        <p:spPr>
          <a:xfrm>
            <a:off x="755577" y="404664"/>
            <a:ext cx="7834240" cy="6176179"/>
          </a:xfrm>
        </p:spPr>
      </p:pic>
    </p:spTree>
    <p:extLst>
      <p:ext uri="{BB962C8B-B14F-4D97-AF65-F5344CB8AC3E}">
        <p14:creationId xmlns:p14="http://schemas.microsoft.com/office/powerpoint/2010/main" val="20633926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5" y="-458704"/>
            <a:ext cx="5975576" cy="6327487"/>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5" y="5733297"/>
            <a:ext cx="5975576" cy="1393841"/>
          </a:xfrm>
          <a:prstGeom prst="rect">
            <a:avLst/>
          </a:prstGeom>
        </p:spPr>
      </p:pic>
    </p:spTree>
    <p:extLst>
      <p:ext uri="{BB962C8B-B14F-4D97-AF65-F5344CB8AC3E}">
        <p14:creationId xmlns:p14="http://schemas.microsoft.com/office/powerpoint/2010/main" val="1440043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ítulo 1"/>
          <p:cNvSpPr txBox="1">
            <a:spLocks/>
          </p:cNvSpPr>
          <p:nvPr/>
        </p:nvSpPr>
        <p:spPr>
          <a:xfrm>
            <a:off x="323850" y="287373"/>
            <a:ext cx="8496300" cy="108585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lang="it-IT" sz="2400" kern="1200" cap="all" dirty="0">
                <a:solidFill>
                  <a:srgbClr val="F47721"/>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F47721"/>
                </a:solidFill>
                <a:latin typeface="Arial" charset="0"/>
                <a:cs typeface="Arial" charset="0"/>
              </a:defRPr>
            </a:lvl2pPr>
            <a:lvl3pPr algn="ctr" rtl="0" eaLnBrk="0" fontAlgn="base" hangingPunct="0">
              <a:spcBef>
                <a:spcPct val="0"/>
              </a:spcBef>
              <a:spcAft>
                <a:spcPct val="0"/>
              </a:spcAft>
              <a:defRPr sz="2400">
                <a:solidFill>
                  <a:srgbClr val="F47721"/>
                </a:solidFill>
                <a:latin typeface="Arial" charset="0"/>
                <a:cs typeface="Arial" charset="0"/>
              </a:defRPr>
            </a:lvl3pPr>
            <a:lvl4pPr algn="ctr" rtl="0" eaLnBrk="0" fontAlgn="base" hangingPunct="0">
              <a:spcBef>
                <a:spcPct val="0"/>
              </a:spcBef>
              <a:spcAft>
                <a:spcPct val="0"/>
              </a:spcAft>
              <a:defRPr sz="2400">
                <a:solidFill>
                  <a:srgbClr val="F47721"/>
                </a:solidFill>
                <a:latin typeface="Arial" charset="0"/>
                <a:cs typeface="Arial" charset="0"/>
              </a:defRPr>
            </a:lvl4pPr>
            <a:lvl5pPr algn="ctr" rtl="0" eaLnBrk="0" fontAlgn="base" hangingPunct="0">
              <a:spcBef>
                <a:spcPct val="0"/>
              </a:spcBef>
              <a:spcAft>
                <a:spcPct val="0"/>
              </a:spcAft>
              <a:defRPr sz="2400">
                <a:solidFill>
                  <a:srgbClr val="F47721"/>
                </a:solidFill>
                <a:latin typeface="Arial" charset="0"/>
                <a:cs typeface="Arial" charset="0"/>
              </a:defRPr>
            </a:lvl5pPr>
            <a:lvl6pPr marL="457200" algn="l" rtl="0" fontAlgn="base">
              <a:spcBef>
                <a:spcPct val="0"/>
              </a:spcBef>
              <a:spcAft>
                <a:spcPct val="0"/>
              </a:spcAft>
              <a:defRPr sz="2800">
                <a:solidFill>
                  <a:srgbClr val="F47721"/>
                </a:solidFill>
                <a:latin typeface="Calibri" pitchFamily="34" charset="0"/>
                <a:cs typeface="Arial" charset="0"/>
              </a:defRPr>
            </a:lvl6pPr>
            <a:lvl7pPr marL="914400" algn="l" rtl="0" fontAlgn="base">
              <a:spcBef>
                <a:spcPct val="0"/>
              </a:spcBef>
              <a:spcAft>
                <a:spcPct val="0"/>
              </a:spcAft>
              <a:defRPr sz="2800">
                <a:solidFill>
                  <a:srgbClr val="F47721"/>
                </a:solidFill>
                <a:latin typeface="Calibri" pitchFamily="34" charset="0"/>
                <a:cs typeface="Arial" charset="0"/>
              </a:defRPr>
            </a:lvl7pPr>
            <a:lvl8pPr marL="1371600" algn="l" rtl="0" fontAlgn="base">
              <a:spcBef>
                <a:spcPct val="0"/>
              </a:spcBef>
              <a:spcAft>
                <a:spcPct val="0"/>
              </a:spcAft>
              <a:defRPr sz="2800">
                <a:solidFill>
                  <a:srgbClr val="F47721"/>
                </a:solidFill>
                <a:latin typeface="Calibri" pitchFamily="34" charset="0"/>
                <a:cs typeface="Arial" charset="0"/>
              </a:defRPr>
            </a:lvl8pPr>
            <a:lvl9pPr marL="1828800" algn="l" rtl="0" fontAlgn="base">
              <a:spcBef>
                <a:spcPct val="0"/>
              </a:spcBef>
              <a:spcAft>
                <a:spcPct val="0"/>
              </a:spcAft>
              <a:defRPr sz="2800">
                <a:solidFill>
                  <a:srgbClr val="F4772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pt-BR" sz="2400" b="0" i="0" u="none" strike="noStrike" kern="1200" cap="all" spc="0" normalizeH="0" baseline="0" noProof="0" dirty="0" smtClean="0">
                <a:ln>
                  <a:noFill/>
                </a:ln>
                <a:solidFill>
                  <a:srgbClr val="F47721"/>
                </a:solidFill>
                <a:effectLst/>
                <a:uLnTx/>
                <a:uFillTx/>
                <a:latin typeface="Arial" pitchFamily="34" charset="0"/>
                <a:ea typeface="+mj-ea"/>
                <a:cs typeface="Arial" pitchFamily="34" charset="0"/>
              </a:rPr>
              <a:t>	</a:t>
            </a:r>
          </a:p>
        </p:txBody>
      </p:sp>
      <p:sp>
        <p:nvSpPr>
          <p:cNvPr id="20" name="Espaço Reservado para Conteúdo 2"/>
          <p:cNvSpPr txBox="1">
            <a:spLocks/>
          </p:cNvSpPr>
          <p:nvPr/>
        </p:nvSpPr>
        <p:spPr>
          <a:xfrm>
            <a:off x="457200" y="1628800"/>
            <a:ext cx="8229600" cy="4525963"/>
          </a:xfrm>
          <a:prstGeom prst="rect">
            <a:avLst/>
          </a:prstGeom>
        </p:spPr>
        <p:txBody>
          <a:bodyPr/>
          <a:lstStyle>
            <a:lvl1pPr marL="342900" indent="-342900" algn="l" rtl="0" eaLnBrk="0" fontAlgn="base" hangingPunct="0">
              <a:spcBef>
                <a:spcPct val="20000"/>
              </a:spcBef>
              <a:spcAft>
                <a:spcPct val="0"/>
              </a:spcAft>
              <a:buFont typeface="Arial" charset="0"/>
              <a:defRPr lang="it-IT" sz="1200" b="1" kern="1200" dirty="0">
                <a:solidFill>
                  <a:srgbClr val="59595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lang="it-IT" kern="1200" dirty="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rPr>
              <a:t>	  </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28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pt-BR" sz="1200" b="1" i="0" u="none" strike="noStrike" kern="1200" cap="none" spc="0" normalizeH="0" baseline="0" noProof="0" dirty="0" smtClean="0">
              <a:ln>
                <a:noFill/>
              </a:ln>
              <a:solidFill>
                <a:sysClr val="window" lastClr="FFFFFF"/>
              </a:solidFill>
              <a:effectLst/>
              <a:uLnTx/>
              <a:uFillTx/>
              <a:latin typeface="Calibri"/>
              <a:ea typeface="+mn-ea"/>
              <a:cs typeface="Arial" pitchFamily="34" charset="0"/>
            </a:endParaRPr>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 y="1702308"/>
            <a:ext cx="7559040" cy="3453384"/>
          </a:xfrm>
          <a:prstGeom prst="rect">
            <a:avLst/>
          </a:prstGeom>
        </p:spPr>
      </p:pic>
    </p:spTree>
    <p:extLst>
      <p:ext uri="{BB962C8B-B14F-4D97-AF65-F5344CB8AC3E}">
        <p14:creationId xmlns:p14="http://schemas.microsoft.com/office/powerpoint/2010/main" val="3871716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p:cNvPicPr/>
          <p:nvPr/>
        </p:nvPicPr>
        <p:blipFill>
          <a:blip r:embed="rId2"/>
          <a:stretch/>
        </p:blipFill>
        <p:spPr>
          <a:xfrm>
            <a:off x="0" y="6041882"/>
            <a:ext cx="9142780" cy="809279"/>
          </a:xfrm>
          <a:prstGeom prst="rect">
            <a:avLst/>
          </a:prstGeom>
          <a:ln>
            <a:noFill/>
          </a:ln>
        </p:spPr>
      </p:pic>
      <p:pic>
        <p:nvPicPr>
          <p:cNvPr id="41" name="Imagem 40"/>
          <p:cNvPicPr/>
          <p:nvPr/>
        </p:nvPicPr>
        <p:blipFill>
          <a:blip r:embed="rId3"/>
          <a:stretch/>
        </p:blipFill>
        <p:spPr>
          <a:xfrm>
            <a:off x="630570" y="3396489"/>
            <a:ext cx="7990054" cy="1932080"/>
          </a:xfrm>
          <a:prstGeom prst="rect">
            <a:avLst/>
          </a:prstGeom>
          <a:ln>
            <a:noFill/>
          </a:ln>
        </p:spPr>
      </p:pic>
      <p:sp>
        <p:nvSpPr>
          <p:cNvPr id="5" name="TextBox 2"/>
          <p:cNvSpPr txBox="1"/>
          <p:nvPr/>
        </p:nvSpPr>
        <p:spPr>
          <a:xfrm>
            <a:off x="-22227" y="188656"/>
            <a:ext cx="9165011" cy="3093154"/>
          </a:xfrm>
          <a:prstGeom prst="rect">
            <a:avLst/>
          </a:prstGeom>
          <a:noFill/>
        </p:spPr>
        <p:txBody>
          <a:bodyPr wrap="square" rtlCol="0">
            <a:spAutoFit/>
          </a:bodyPr>
          <a:lstStyle/>
          <a:p>
            <a:pPr algn="ctr" fontAlgn="auto">
              <a:spcBef>
                <a:spcPts val="0"/>
              </a:spcBef>
              <a:spcAft>
                <a:spcPts val="0"/>
              </a:spcAft>
            </a:pPr>
            <a:r>
              <a:rPr lang="pt-BR" sz="6500" dirty="0" err="1" smtClean="0">
                <a:solidFill>
                  <a:srgbClr val="FFC000"/>
                </a:solidFill>
                <a:latin typeface="Yanone Kaffeesatz Bold" pitchFamily="2" charset="0"/>
                <a:cs typeface="+mn-cs"/>
              </a:rPr>
              <a:t>all</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the</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products</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and</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services</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that</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Parvi</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Group</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can</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provide</a:t>
            </a:r>
            <a:r>
              <a:rPr lang="pt-BR" sz="6500" dirty="0" smtClean="0">
                <a:solidFill>
                  <a:srgbClr val="FFC000"/>
                </a:solidFill>
                <a:latin typeface="Yanone Kaffeesatz Bold" pitchFamily="2" charset="0"/>
                <a:cs typeface="+mn-cs"/>
              </a:rPr>
              <a:t> </a:t>
            </a:r>
            <a:r>
              <a:rPr lang="pt-BR" sz="6500" dirty="0" err="1" smtClean="0">
                <a:solidFill>
                  <a:srgbClr val="FFC000"/>
                </a:solidFill>
                <a:latin typeface="Yanone Kaffeesatz Bold" pitchFamily="2" charset="0"/>
                <a:cs typeface="+mn-cs"/>
              </a:rPr>
              <a:t>into</a:t>
            </a:r>
            <a:r>
              <a:rPr lang="pt-BR" sz="6500" dirty="0" smtClean="0">
                <a:solidFill>
                  <a:srgbClr val="FFC000"/>
                </a:solidFill>
                <a:latin typeface="Yanone Kaffeesatz Bold" pitchFamily="2" charset="0"/>
                <a:cs typeface="+mn-cs"/>
              </a:rPr>
              <a:t> a single </a:t>
            </a:r>
            <a:r>
              <a:rPr lang="pt-BR" sz="6500" dirty="0" err="1" smtClean="0">
                <a:solidFill>
                  <a:srgbClr val="FFC000"/>
                </a:solidFill>
                <a:latin typeface="Yanone Kaffeesatz Bold" pitchFamily="2" charset="0"/>
                <a:cs typeface="+mn-cs"/>
              </a:rPr>
              <a:t>plataform</a:t>
            </a:r>
            <a:endParaRPr lang="en-US" sz="6500" b="1" dirty="0">
              <a:solidFill>
                <a:srgbClr val="FFC000"/>
              </a:solidFill>
              <a:latin typeface="Yanone Kaffeesatz Bold" pitchFamily="2" charset="0"/>
              <a:cs typeface="+mn-cs"/>
            </a:endParaRPr>
          </a:p>
        </p:txBody>
      </p:sp>
    </p:spTree>
    <p:extLst>
      <p:ext uri="{BB962C8B-B14F-4D97-AF65-F5344CB8AC3E}">
        <p14:creationId xmlns:p14="http://schemas.microsoft.com/office/powerpoint/2010/main" val="12276221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p:cNvPicPr/>
          <p:nvPr/>
        </p:nvPicPr>
        <p:blipFill>
          <a:blip r:embed="rId2"/>
          <a:stretch/>
        </p:blipFill>
        <p:spPr>
          <a:xfrm>
            <a:off x="0" y="6041882"/>
            <a:ext cx="9142780" cy="809279"/>
          </a:xfrm>
          <a:prstGeom prst="rect">
            <a:avLst/>
          </a:prstGeom>
          <a:ln>
            <a:noFill/>
          </a:ln>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65439"/>
          </a:xfrm>
          <a:prstGeom prst="rect">
            <a:avLst/>
          </a:prstGeom>
        </p:spPr>
      </p:pic>
    </p:spTree>
    <p:extLst>
      <p:ext uri="{BB962C8B-B14F-4D97-AF65-F5344CB8AC3E}">
        <p14:creationId xmlns:p14="http://schemas.microsoft.com/office/powerpoint/2010/main" val="18728181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p:cNvPicPr/>
          <p:nvPr/>
        </p:nvPicPr>
        <p:blipFill>
          <a:blip r:embed="rId2"/>
          <a:stretch/>
        </p:blipFill>
        <p:spPr>
          <a:xfrm>
            <a:off x="0" y="6041882"/>
            <a:ext cx="9142780" cy="809279"/>
          </a:xfrm>
          <a:prstGeom prst="rect">
            <a:avLst/>
          </a:prstGeom>
          <a:ln>
            <a:noFill/>
          </a:ln>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704" cy="5111393"/>
          </a:xfrm>
          <a:prstGeom prst="rect">
            <a:avLst/>
          </a:prstGeom>
        </p:spPr>
      </p:pic>
    </p:spTree>
    <p:extLst>
      <p:ext uri="{BB962C8B-B14F-4D97-AF65-F5344CB8AC3E}">
        <p14:creationId xmlns:p14="http://schemas.microsoft.com/office/powerpoint/2010/main" val="4375621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m 41"/>
          <p:cNvPicPr/>
          <p:nvPr/>
        </p:nvPicPr>
        <p:blipFill>
          <a:blip r:embed="rId2"/>
          <a:stretch/>
        </p:blipFill>
        <p:spPr>
          <a:xfrm>
            <a:off x="0" y="6041882"/>
            <a:ext cx="9142780" cy="809279"/>
          </a:xfrm>
          <a:prstGeom prst="rect">
            <a:avLst/>
          </a:prstGeom>
          <a:ln>
            <a:noFill/>
          </a:ln>
        </p:spPr>
      </p:pic>
      <p:sp>
        <p:nvSpPr>
          <p:cNvPr id="43" name="CustomShape 1"/>
          <p:cNvSpPr/>
          <p:nvPr/>
        </p:nvSpPr>
        <p:spPr>
          <a:xfrm>
            <a:off x="718413" y="4293096"/>
            <a:ext cx="7379730" cy="1032663"/>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pt-BR" sz="1600" b="1" spc="-1" dirty="0">
                <a:uFill>
                  <a:solidFill>
                    <a:srgbClr val="FFFFFF"/>
                  </a:solidFill>
                </a:uFill>
                <a:latin typeface="바탕"/>
              </a:rPr>
              <a:t>Showroom </a:t>
            </a:r>
            <a:r>
              <a:rPr lang="pt-BR" sz="1600" b="1" spc="-1" dirty="0" err="1">
                <a:uFill>
                  <a:solidFill>
                    <a:srgbClr val="FFFFFF"/>
                  </a:solidFill>
                </a:uFill>
                <a:latin typeface="바탕"/>
              </a:rPr>
              <a:t>Autoparvi</a:t>
            </a:r>
            <a:endParaRPr dirty="0"/>
          </a:p>
          <a:p>
            <a:r>
              <a:rPr lang="pt-BR" sz="1600" spc="-1" dirty="0">
                <a:uFill>
                  <a:solidFill>
                    <a:srgbClr val="FFFFFF"/>
                  </a:solidFill>
                </a:uFill>
                <a:latin typeface="바탕"/>
              </a:rPr>
              <a:t>Local: Shopping Center Recife</a:t>
            </a:r>
            <a:endParaRPr dirty="0"/>
          </a:p>
          <a:p>
            <a:r>
              <a:rPr lang="pt-BR" sz="1600" spc="-1" dirty="0">
                <a:uFill>
                  <a:solidFill>
                    <a:srgbClr val="FFFFFF"/>
                  </a:solidFill>
                </a:uFill>
                <a:latin typeface="바탕"/>
              </a:rPr>
              <a:t>Período: Dezembro de 2015</a:t>
            </a:r>
            <a:endParaRPr dirty="0"/>
          </a:p>
          <a:p>
            <a:endParaRPr dirty="0"/>
          </a:p>
        </p:txBody>
      </p:sp>
      <p:pic>
        <p:nvPicPr>
          <p:cNvPr id="44" name="Imagem 43"/>
          <p:cNvPicPr/>
          <p:nvPr/>
        </p:nvPicPr>
        <p:blipFill>
          <a:blip r:embed="rId3"/>
          <a:stretch/>
        </p:blipFill>
        <p:spPr>
          <a:xfrm>
            <a:off x="430092" y="1556792"/>
            <a:ext cx="8321177" cy="2677675"/>
          </a:xfrm>
          <a:prstGeom prst="rect">
            <a:avLst/>
          </a:prstGeom>
          <a:ln>
            <a:noFill/>
          </a:ln>
        </p:spPr>
      </p:pic>
      <p:sp>
        <p:nvSpPr>
          <p:cNvPr id="5" name="CustomShape 1"/>
          <p:cNvSpPr/>
          <p:nvPr/>
        </p:nvSpPr>
        <p:spPr>
          <a:xfrm>
            <a:off x="755576" y="404664"/>
            <a:ext cx="7379730" cy="1032663"/>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pt-BR" sz="4000" dirty="0" err="1" smtClean="0">
                <a:latin typeface="Aharoni" panose="02010803020104030203" pitchFamily="2" charset="-79"/>
                <a:cs typeface="Aharoni" panose="02010803020104030203" pitchFamily="2" charset="-79"/>
              </a:rPr>
              <a:t>Autoparvi</a:t>
            </a:r>
            <a:r>
              <a:rPr lang="pt-BR" sz="4000" dirty="0" smtClean="0">
                <a:latin typeface="Aharoni" panose="02010803020104030203" pitchFamily="2" charset="-79"/>
                <a:cs typeface="Aharoni" panose="02010803020104030203" pitchFamily="2" charset="-79"/>
              </a:rPr>
              <a:t> </a:t>
            </a:r>
            <a:r>
              <a:rPr lang="pt-BR" sz="4000" dirty="0" err="1" smtClean="0">
                <a:latin typeface="Aharoni" panose="02010803020104030203" pitchFamily="2" charset="-79"/>
                <a:cs typeface="Aharoni" panose="02010803020104030203" pitchFamily="2" charset="-79"/>
              </a:rPr>
              <a:t>exibition</a:t>
            </a:r>
            <a:r>
              <a:rPr lang="pt-BR" sz="4000" dirty="0" smtClean="0">
                <a:latin typeface="Aharoni" panose="02010803020104030203" pitchFamily="2" charset="-79"/>
                <a:cs typeface="Aharoni" panose="02010803020104030203" pitchFamily="2" charset="-79"/>
              </a:rPr>
              <a:t> </a:t>
            </a:r>
            <a:r>
              <a:rPr lang="pt-BR" sz="4000" dirty="0" err="1" smtClean="0">
                <a:latin typeface="Aharoni" panose="02010803020104030203" pitchFamily="2" charset="-79"/>
                <a:cs typeface="Aharoni" panose="02010803020104030203" pitchFamily="2" charset="-79"/>
              </a:rPr>
              <a:t>at</a:t>
            </a:r>
            <a:r>
              <a:rPr lang="pt-BR" sz="4000" dirty="0" smtClean="0">
                <a:latin typeface="Aharoni" panose="02010803020104030203" pitchFamily="2" charset="-79"/>
                <a:cs typeface="Aharoni" panose="02010803020104030203" pitchFamily="2" charset="-79"/>
              </a:rPr>
              <a:t> a </a:t>
            </a:r>
            <a:r>
              <a:rPr lang="pt-BR" sz="4000" dirty="0" err="1" smtClean="0">
                <a:latin typeface="Aharoni" panose="02010803020104030203" pitchFamily="2" charset="-79"/>
                <a:cs typeface="Aharoni" panose="02010803020104030203" pitchFamily="2" charset="-79"/>
              </a:rPr>
              <a:t>Mall</a:t>
            </a:r>
            <a:endParaRPr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988125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m 44"/>
          <p:cNvPicPr/>
          <p:nvPr/>
        </p:nvPicPr>
        <p:blipFill>
          <a:blip r:embed="rId2"/>
          <a:stretch/>
        </p:blipFill>
        <p:spPr>
          <a:xfrm>
            <a:off x="0" y="6041882"/>
            <a:ext cx="9142780" cy="809279"/>
          </a:xfrm>
          <a:prstGeom prst="rect">
            <a:avLst/>
          </a:prstGeom>
          <a:ln>
            <a:noFill/>
          </a:ln>
        </p:spPr>
      </p:pic>
      <p:sp>
        <p:nvSpPr>
          <p:cNvPr id="46" name="CustomShape 1"/>
          <p:cNvSpPr/>
          <p:nvPr/>
        </p:nvSpPr>
        <p:spPr>
          <a:xfrm>
            <a:off x="718412" y="457256"/>
            <a:ext cx="3918288" cy="319401"/>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pt-BR" sz="1600" b="1" spc="-1">
                <a:uFill>
                  <a:solidFill>
                    <a:srgbClr val="FFFFFF"/>
                  </a:solidFill>
                </a:uFill>
                <a:latin typeface="바탕"/>
              </a:rPr>
              <a:t>Material </a:t>
            </a:r>
            <a:endParaRPr/>
          </a:p>
        </p:txBody>
      </p:sp>
      <p:pic>
        <p:nvPicPr>
          <p:cNvPr id="47" name="Imagem 46"/>
          <p:cNvPicPr/>
          <p:nvPr/>
        </p:nvPicPr>
        <p:blipFill>
          <a:blip r:embed="rId3"/>
          <a:stretch/>
        </p:blipFill>
        <p:spPr>
          <a:xfrm>
            <a:off x="6920301" y="4768188"/>
            <a:ext cx="2026903" cy="732859"/>
          </a:xfrm>
          <a:prstGeom prst="rect">
            <a:avLst/>
          </a:prstGeom>
          <a:ln>
            <a:noFill/>
          </a:ln>
        </p:spPr>
      </p:pic>
      <p:pic>
        <p:nvPicPr>
          <p:cNvPr id="48" name="Imagem 47"/>
          <p:cNvPicPr/>
          <p:nvPr/>
        </p:nvPicPr>
        <p:blipFill>
          <a:blip r:embed="rId4"/>
          <a:stretch/>
        </p:blipFill>
        <p:spPr>
          <a:xfrm>
            <a:off x="6792265" y="195986"/>
            <a:ext cx="2139890" cy="3027775"/>
          </a:xfrm>
          <a:prstGeom prst="rect">
            <a:avLst/>
          </a:prstGeom>
          <a:ln>
            <a:noFill/>
          </a:ln>
        </p:spPr>
      </p:pic>
      <p:pic>
        <p:nvPicPr>
          <p:cNvPr id="49" name="Imagem 48"/>
          <p:cNvPicPr/>
          <p:nvPr/>
        </p:nvPicPr>
        <p:blipFill>
          <a:blip r:embed="rId5"/>
          <a:stretch/>
        </p:blipFill>
        <p:spPr>
          <a:xfrm>
            <a:off x="849033" y="1041515"/>
            <a:ext cx="1874404" cy="4216545"/>
          </a:xfrm>
          <a:prstGeom prst="rect">
            <a:avLst/>
          </a:prstGeom>
          <a:ln>
            <a:noFill/>
          </a:ln>
        </p:spPr>
      </p:pic>
      <p:pic>
        <p:nvPicPr>
          <p:cNvPr id="50" name="Imagem 49"/>
          <p:cNvPicPr/>
          <p:nvPr/>
        </p:nvPicPr>
        <p:blipFill>
          <a:blip r:embed="rId6"/>
          <a:stretch/>
        </p:blipFill>
        <p:spPr>
          <a:xfrm>
            <a:off x="3183222" y="195984"/>
            <a:ext cx="3216856" cy="1796547"/>
          </a:xfrm>
          <a:prstGeom prst="rect">
            <a:avLst/>
          </a:prstGeom>
          <a:ln>
            <a:noFill/>
          </a:ln>
        </p:spPr>
      </p:pic>
      <p:sp>
        <p:nvSpPr>
          <p:cNvPr id="51" name="CustomShape 2"/>
          <p:cNvSpPr/>
          <p:nvPr/>
        </p:nvSpPr>
        <p:spPr>
          <a:xfrm>
            <a:off x="1142929" y="5258027"/>
            <a:ext cx="1371188" cy="266820"/>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ctr">
              <a:lnSpc>
                <a:spcPct val="100000"/>
              </a:lnSpc>
            </a:pPr>
            <a:r>
              <a:rPr lang="pt-BR" sz="1300" spc="-1">
                <a:uFill>
                  <a:solidFill>
                    <a:srgbClr val="FFFFFF"/>
                  </a:solidFill>
                </a:uFill>
                <a:latin typeface="바탕"/>
              </a:rPr>
              <a:t>Totem</a:t>
            </a:r>
            <a:endParaRPr/>
          </a:p>
        </p:txBody>
      </p:sp>
      <p:sp>
        <p:nvSpPr>
          <p:cNvPr id="52" name="CustomShape 3"/>
          <p:cNvSpPr/>
          <p:nvPr/>
        </p:nvSpPr>
        <p:spPr>
          <a:xfrm>
            <a:off x="4049240" y="1926855"/>
            <a:ext cx="1501809" cy="266820"/>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ctr">
              <a:lnSpc>
                <a:spcPct val="100000"/>
              </a:lnSpc>
            </a:pPr>
            <a:r>
              <a:rPr lang="pt-BR" sz="1300" spc="-1">
                <a:uFill>
                  <a:solidFill>
                    <a:srgbClr val="FFFFFF"/>
                  </a:solidFill>
                </a:uFill>
                <a:latin typeface="바탕"/>
              </a:rPr>
              <a:t>Camisas</a:t>
            </a:r>
            <a:endParaRPr/>
          </a:p>
        </p:txBody>
      </p:sp>
      <p:sp>
        <p:nvSpPr>
          <p:cNvPr id="53" name="CustomShape 4"/>
          <p:cNvSpPr/>
          <p:nvPr/>
        </p:nvSpPr>
        <p:spPr>
          <a:xfrm>
            <a:off x="7216787" y="3265855"/>
            <a:ext cx="1436499" cy="266820"/>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ctr">
              <a:lnSpc>
                <a:spcPct val="100000"/>
              </a:lnSpc>
            </a:pPr>
            <a:r>
              <a:rPr lang="pt-BR" sz="1300" spc="-1">
                <a:uFill>
                  <a:solidFill>
                    <a:srgbClr val="FFFFFF"/>
                  </a:solidFill>
                </a:uFill>
                <a:latin typeface="바탕"/>
              </a:rPr>
              <a:t>Papeleta</a:t>
            </a:r>
            <a:endParaRPr/>
          </a:p>
        </p:txBody>
      </p:sp>
      <p:sp>
        <p:nvSpPr>
          <p:cNvPr id="54" name="CustomShape 5"/>
          <p:cNvSpPr/>
          <p:nvPr/>
        </p:nvSpPr>
        <p:spPr>
          <a:xfrm>
            <a:off x="7249442" y="5551955"/>
            <a:ext cx="1501809" cy="266820"/>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algn="ctr">
              <a:lnSpc>
                <a:spcPct val="100000"/>
              </a:lnSpc>
            </a:pPr>
            <a:r>
              <a:rPr lang="pt-BR" sz="1300" spc="-1">
                <a:uFill>
                  <a:solidFill>
                    <a:srgbClr val="FFFFFF"/>
                  </a:solidFill>
                </a:uFill>
                <a:latin typeface="바탕"/>
              </a:rPr>
              <a:t>Placa de carro</a:t>
            </a:r>
            <a:endParaRPr/>
          </a:p>
        </p:txBody>
      </p:sp>
      <p:pic>
        <p:nvPicPr>
          <p:cNvPr id="55" name="Imagem 54"/>
          <p:cNvPicPr/>
          <p:nvPr/>
        </p:nvPicPr>
        <p:blipFill>
          <a:blip r:embed="rId7"/>
          <a:stretch/>
        </p:blipFill>
        <p:spPr>
          <a:xfrm>
            <a:off x="3722696" y="2321046"/>
            <a:ext cx="2251897" cy="3230911"/>
          </a:xfrm>
          <a:prstGeom prst="rect">
            <a:avLst/>
          </a:prstGeom>
          <a:ln>
            <a:noFill/>
          </a:ln>
        </p:spPr>
      </p:pic>
      <p:sp>
        <p:nvSpPr>
          <p:cNvPr id="56" name="TextShape 6"/>
          <p:cNvSpPr txBox="1"/>
          <p:nvPr/>
        </p:nvSpPr>
        <p:spPr>
          <a:xfrm>
            <a:off x="3820677" y="5617321"/>
            <a:ext cx="2024617" cy="546377"/>
          </a:xfrm>
          <a:prstGeom prst="rect">
            <a:avLst/>
          </a:prstGeom>
          <a:noFill/>
          <a:ln>
            <a:noFill/>
          </a:ln>
        </p:spPr>
        <p:txBody>
          <a:bodyPr lIns="81639" tIns="40820" rIns="81639" bIns="40820"/>
          <a:lstStyle/>
          <a:p>
            <a:pPr algn="ctr"/>
            <a:r>
              <a:rPr lang="pt-BR" sz="1300" spc="-1">
                <a:latin typeface="바탕"/>
              </a:rPr>
              <a:t>Tabloide de ofertas</a:t>
            </a:r>
            <a:endParaRPr/>
          </a:p>
        </p:txBody>
      </p:sp>
    </p:spTree>
    <p:extLst>
      <p:ext uri="{BB962C8B-B14F-4D97-AF65-F5344CB8AC3E}">
        <p14:creationId xmlns:p14="http://schemas.microsoft.com/office/powerpoint/2010/main" val="15003783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m 56"/>
          <p:cNvPicPr/>
          <p:nvPr/>
        </p:nvPicPr>
        <p:blipFill>
          <a:blip r:embed="rId2"/>
          <a:stretch/>
        </p:blipFill>
        <p:spPr>
          <a:xfrm>
            <a:off x="0" y="6041882"/>
            <a:ext cx="9142780" cy="809279"/>
          </a:xfrm>
          <a:prstGeom prst="rect">
            <a:avLst/>
          </a:prstGeom>
          <a:ln>
            <a:noFill/>
          </a:ln>
        </p:spPr>
      </p:pic>
      <p:pic>
        <p:nvPicPr>
          <p:cNvPr id="58" name="Imagem 57"/>
          <p:cNvPicPr/>
          <p:nvPr/>
        </p:nvPicPr>
        <p:blipFill>
          <a:blip r:embed="rId3"/>
          <a:stretch/>
        </p:blipFill>
        <p:spPr>
          <a:xfrm>
            <a:off x="849033" y="933090"/>
            <a:ext cx="3297840" cy="2473559"/>
          </a:xfrm>
          <a:prstGeom prst="rect">
            <a:avLst/>
          </a:prstGeom>
          <a:ln>
            <a:noFill/>
          </a:ln>
        </p:spPr>
      </p:pic>
      <p:pic>
        <p:nvPicPr>
          <p:cNvPr id="59" name="Imagem 58"/>
          <p:cNvPicPr/>
          <p:nvPr/>
        </p:nvPicPr>
        <p:blipFill>
          <a:blip r:embed="rId4"/>
          <a:stretch/>
        </p:blipFill>
        <p:spPr>
          <a:xfrm>
            <a:off x="4637033" y="832470"/>
            <a:ext cx="3330495" cy="2498379"/>
          </a:xfrm>
          <a:prstGeom prst="rect">
            <a:avLst/>
          </a:prstGeom>
          <a:ln>
            <a:noFill/>
          </a:ln>
        </p:spPr>
      </p:pic>
      <p:pic>
        <p:nvPicPr>
          <p:cNvPr id="60" name="Imagem 59"/>
          <p:cNvPicPr/>
          <p:nvPr/>
        </p:nvPicPr>
        <p:blipFill>
          <a:blip r:embed="rId5"/>
          <a:stretch/>
        </p:blipFill>
        <p:spPr>
          <a:xfrm>
            <a:off x="4637028" y="3396489"/>
            <a:ext cx="3395806" cy="2547040"/>
          </a:xfrm>
          <a:prstGeom prst="rect">
            <a:avLst/>
          </a:prstGeom>
          <a:ln>
            <a:noFill/>
          </a:ln>
        </p:spPr>
      </p:pic>
      <p:pic>
        <p:nvPicPr>
          <p:cNvPr id="61" name="Imagem 60"/>
          <p:cNvPicPr/>
          <p:nvPr/>
        </p:nvPicPr>
        <p:blipFill>
          <a:blip r:embed="rId6"/>
          <a:stretch/>
        </p:blipFill>
        <p:spPr>
          <a:xfrm>
            <a:off x="914344" y="3494467"/>
            <a:ext cx="3330495" cy="2498052"/>
          </a:xfrm>
          <a:prstGeom prst="rect">
            <a:avLst/>
          </a:prstGeom>
          <a:ln>
            <a:noFill/>
          </a:ln>
        </p:spPr>
      </p:pic>
      <p:sp>
        <p:nvSpPr>
          <p:cNvPr id="62" name="CustomShape 1"/>
          <p:cNvSpPr/>
          <p:nvPr/>
        </p:nvSpPr>
        <p:spPr>
          <a:xfrm>
            <a:off x="881688" y="457256"/>
            <a:ext cx="2416152" cy="319401"/>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pt-BR" sz="1600" b="1" spc="-1">
                <a:uFill>
                  <a:solidFill>
                    <a:srgbClr val="FFFFFF"/>
                  </a:solidFill>
                </a:uFill>
                <a:latin typeface="바탕"/>
              </a:rPr>
              <a:t>Estrutura</a:t>
            </a:r>
            <a:endParaRPr/>
          </a:p>
        </p:txBody>
      </p:sp>
    </p:spTree>
    <p:extLst>
      <p:ext uri="{BB962C8B-B14F-4D97-AF65-F5344CB8AC3E}">
        <p14:creationId xmlns:p14="http://schemas.microsoft.com/office/powerpoint/2010/main" val="25101563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m 62"/>
          <p:cNvPicPr/>
          <p:nvPr/>
        </p:nvPicPr>
        <p:blipFill>
          <a:blip r:embed="rId2"/>
          <a:stretch/>
        </p:blipFill>
        <p:spPr>
          <a:xfrm>
            <a:off x="0" y="6041882"/>
            <a:ext cx="9142780" cy="809279"/>
          </a:xfrm>
          <a:prstGeom prst="rect">
            <a:avLst/>
          </a:prstGeom>
          <a:ln>
            <a:noFill/>
          </a:ln>
        </p:spPr>
      </p:pic>
      <p:sp>
        <p:nvSpPr>
          <p:cNvPr id="64" name="CustomShape 1"/>
          <p:cNvSpPr/>
          <p:nvPr/>
        </p:nvSpPr>
        <p:spPr>
          <a:xfrm>
            <a:off x="718413" y="326621"/>
            <a:ext cx="3591736" cy="546051"/>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pt-BR" sz="1600" b="1" spc="-1">
                <a:uFill>
                  <a:solidFill>
                    <a:srgbClr val="FFFFFF"/>
                  </a:solidFill>
                </a:uFill>
                <a:latin typeface="바탕"/>
              </a:rPr>
              <a:t>Promotoras aos domingos</a:t>
            </a:r>
            <a:endParaRPr/>
          </a:p>
        </p:txBody>
      </p:sp>
      <p:pic>
        <p:nvPicPr>
          <p:cNvPr id="65" name="Imagem 1"/>
          <p:cNvPicPr/>
          <p:nvPr/>
        </p:nvPicPr>
        <p:blipFill>
          <a:blip r:embed="rId3"/>
          <a:stretch/>
        </p:blipFill>
        <p:spPr>
          <a:xfrm>
            <a:off x="306959" y="718522"/>
            <a:ext cx="5570637" cy="3134895"/>
          </a:xfrm>
          <a:prstGeom prst="rect">
            <a:avLst/>
          </a:prstGeom>
          <a:ln>
            <a:noFill/>
          </a:ln>
        </p:spPr>
      </p:pic>
      <p:pic>
        <p:nvPicPr>
          <p:cNvPr id="66" name="Imagem 3"/>
          <p:cNvPicPr/>
          <p:nvPr/>
        </p:nvPicPr>
        <p:blipFill>
          <a:blip r:embed="rId4"/>
          <a:stretch/>
        </p:blipFill>
        <p:spPr>
          <a:xfrm>
            <a:off x="6335120" y="326619"/>
            <a:ext cx="2024291" cy="3601585"/>
          </a:xfrm>
          <a:prstGeom prst="rect">
            <a:avLst/>
          </a:prstGeom>
          <a:ln>
            <a:noFill/>
          </a:ln>
        </p:spPr>
      </p:pic>
      <p:pic>
        <p:nvPicPr>
          <p:cNvPr id="67" name="Imagem 7"/>
          <p:cNvPicPr/>
          <p:nvPr/>
        </p:nvPicPr>
        <p:blipFill>
          <a:blip r:embed="rId5"/>
          <a:stretch/>
        </p:blipFill>
        <p:spPr>
          <a:xfrm>
            <a:off x="261263" y="4045776"/>
            <a:ext cx="2677393" cy="1505887"/>
          </a:xfrm>
          <a:prstGeom prst="rect">
            <a:avLst/>
          </a:prstGeom>
          <a:ln>
            <a:noFill/>
          </a:ln>
        </p:spPr>
      </p:pic>
      <p:pic>
        <p:nvPicPr>
          <p:cNvPr id="68" name="Imagem 2"/>
          <p:cNvPicPr/>
          <p:nvPr/>
        </p:nvPicPr>
        <p:blipFill>
          <a:blip r:embed="rId6"/>
          <a:stretch/>
        </p:blipFill>
        <p:spPr>
          <a:xfrm>
            <a:off x="3134893" y="4045088"/>
            <a:ext cx="2685230" cy="1510784"/>
          </a:xfrm>
          <a:prstGeom prst="rect">
            <a:avLst/>
          </a:prstGeom>
          <a:ln>
            <a:noFill/>
          </a:ln>
        </p:spPr>
      </p:pic>
      <p:pic>
        <p:nvPicPr>
          <p:cNvPr id="69" name="Imagem 2"/>
          <p:cNvPicPr/>
          <p:nvPr/>
        </p:nvPicPr>
        <p:blipFill>
          <a:blip r:embed="rId7"/>
          <a:stretch/>
        </p:blipFill>
        <p:spPr>
          <a:xfrm>
            <a:off x="6070288" y="4039910"/>
            <a:ext cx="2746295" cy="1544423"/>
          </a:xfrm>
          <a:prstGeom prst="rect">
            <a:avLst/>
          </a:prstGeom>
          <a:ln>
            <a:noFill/>
          </a:ln>
        </p:spPr>
      </p:pic>
    </p:spTree>
    <p:extLst>
      <p:ext uri="{BB962C8B-B14F-4D97-AF65-F5344CB8AC3E}">
        <p14:creationId xmlns:p14="http://schemas.microsoft.com/office/powerpoint/2010/main" val="37227737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m 69"/>
          <p:cNvPicPr/>
          <p:nvPr/>
        </p:nvPicPr>
        <p:blipFill>
          <a:blip r:embed="rId2"/>
          <a:stretch/>
        </p:blipFill>
        <p:spPr>
          <a:xfrm>
            <a:off x="0" y="6041882"/>
            <a:ext cx="9142780" cy="809279"/>
          </a:xfrm>
          <a:prstGeom prst="rect">
            <a:avLst/>
          </a:prstGeom>
          <a:ln>
            <a:noFill/>
          </a:ln>
        </p:spPr>
      </p:pic>
      <p:sp>
        <p:nvSpPr>
          <p:cNvPr id="71" name="CustomShape 1"/>
          <p:cNvSpPr/>
          <p:nvPr/>
        </p:nvSpPr>
        <p:spPr>
          <a:xfrm>
            <a:off x="718413" y="326621"/>
            <a:ext cx="3591736" cy="546051"/>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r>
              <a:rPr lang="pt-BR" sz="1600" b="1" spc="-1">
                <a:uFill>
                  <a:solidFill>
                    <a:srgbClr val="FFFFFF"/>
                  </a:solidFill>
                </a:uFill>
                <a:latin typeface="바탕"/>
              </a:rPr>
              <a:t>Atendimento</a:t>
            </a:r>
            <a:endParaRPr/>
          </a:p>
        </p:txBody>
      </p:sp>
      <p:pic>
        <p:nvPicPr>
          <p:cNvPr id="72" name="Imagem 3"/>
          <p:cNvPicPr/>
          <p:nvPr/>
        </p:nvPicPr>
        <p:blipFill>
          <a:blip r:embed="rId3"/>
          <a:stretch/>
        </p:blipFill>
        <p:spPr>
          <a:xfrm>
            <a:off x="787641" y="783810"/>
            <a:ext cx="3653128" cy="2056183"/>
          </a:xfrm>
          <a:prstGeom prst="rect">
            <a:avLst/>
          </a:prstGeom>
          <a:ln>
            <a:noFill/>
          </a:ln>
        </p:spPr>
      </p:pic>
      <p:pic>
        <p:nvPicPr>
          <p:cNvPr id="73" name="Imagem 2"/>
          <p:cNvPicPr/>
          <p:nvPr/>
        </p:nvPicPr>
        <p:blipFill>
          <a:blip r:embed="rId4"/>
          <a:stretch/>
        </p:blipFill>
        <p:spPr>
          <a:xfrm>
            <a:off x="4644218" y="783805"/>
            <a:ext cx="3649863" cy="2053243"/>
          </a:xfrm>
          <a:prstGeom prst="rect">
            <a:avLst/>
          </a:prstGeom>
          <a:ln>
            <a:noFill/>
          </a:ln>
        </p:spPr>
      </p:pic>
      <p:pic>
        <p:nvPicPr>
          <p:cNvPr id="74" name="Imagem 3"/>
          <p:cNvPicPr/>
          <p:nvPr/>
        </p:nvPicPr>
        <p:blipFill>
          <a:blip r:embed="rId5"/>
          <a:stretch/>
        </p:blipFill>
        <p:spPr>
          <a:xfrm>
            <a:off x="4637055" y="3069906"/>
            <a:ext cx="3578021" cy="2012747"/>
          </a:xfrm>
          <a:prstGeom prst="rect">
            <a:avLst/>
          </a:prstGeom>
          <a:ln>
            <a:noFill/>
          </a:ln>
        </p:spPr>
      </p:pic>
      <p:pic>
        <p:nvPicPr>
          <p:cNvPr id="75" name="Imagem 74"/>
          <p:cNvPicPr/>
          <p:nvPr/>
        </p:nvPicPr>
        <p:blipFill>
          <a:blip r:embed="rId6"/>
          <a:stretch/>
        </p:blipFill>
        <p:spPr>
          <a:xfrm>
            <a:off x="989779" y="3058840"/>
            <a:ext cx="3255062" cy="2427511"/>
          </a:xfrm>
          <a:prstGeom prst="rect">
            <a:avLst/>
          </a:prstGeom>
          <a:ln>
            <a:noFill/>
          </a:ln>
        </p:spPr>
      </p:pic>
    </p:spTree>
    <p:extLst>
      <p:ext uri="{BB962C8B-B14F-4D97-AF65-F5344CB8AC3E}">
        <p14:creationId xmlns:p14="http://schemas.microsoft.com/office/powerpoint/2010/main" val="34233143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b="1" dirty="0" smtClean="0">
                <a:solidFill>
                  <a:schemeClr val="bg1"/>
                </a:solidFill>
              </a:rPr>
              <a:t>OYDER </a:t>
            </a:r>
            <a:r>
              <a:rPr lang="pt-BR" sz="3600" b="1" dirty="0" err="1" smtClean="0">
                <a:solidFill>
                  <a:schemeClr val="bg1"/>
                </a:solidFill>
              </a:rPr>
              <a:t>Automotive</a:t>
            </a:r>
            <a:r>
              <a:rPr lang="pt-BR" sz="3600" b="1" dirty="0">
                <a:solidFill>
                  <a:schemeClr val="bg1"/>
                </a:solidFill>
              </a:rPr>
              <a:t> </a:t>
            </a:r>
            <a:r>
              <a:rPr lang="pt-BR" sz="3600" b="1" dirty="0" err="1" smtClean="0">
                <a:solidFill>
                  <a:schemeClr val="bg1"/>
                </a:solidFill>
              </a:rPr>
              <a:t>Congress</a:t>
            </a:r>
            <a:r>
              <a:rPr lang="pt-BR" sz="3600" b="1" dirty="0" smtClean="0">
                <a:solidFill>
                  <a:schemeClr val="bg1"/>
                </a:solidFill>
              </a:rPr>
              <a:t> 2016</a:t>
            </a:r>
            <a:endParaRPr lang="pt-BR" sz="3600" b="1" dirty="0">
              <a:solidFill>
                <a:schemeClr val="bg1"/>
              </a:solidFill>
            </a:endParaRPr>
          </a:p>
        </p:txBody>
      </p:sp>
      <p:sp>
        <p:nvSpPr>
          <p:cNvPr id="5" name="Titolo 1"/>
          <p:cNvSpPr txBox="1">
            <a:spLocks/>
          </p:cNvSpPr>
          <p:nvPr/>
        </p:nvSpPr>
        <p:spPr bwMode="auto">
          <a:xfrm>
            <a:off x="280745" y="2492896"/>
            <a:ext cx="8496300" cy="91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lang="it-IT" sz="3200" kern="1200" cap="none" baseline="0" dirty="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a:solidFill>
                  <a:srgbClr val="F47721"/>
                </a:solidFill>
                <a:latin typeface="DIN Next LT Pro Bold" pitchFamily="34" charset="0"/>
              </a:defRPr>
            </a:lvl2pPr>
            <a:lvl3pPr algn="l" rtl="0" eaLnBrk="0" fontAlgn="base" hangingPunct="0">
              <a:spcBef>
                <a:spcPct val="0"/>
              </a:spcBef>
              <a:spcAft>
                <a:spcPct val="0"/>
              </a:spcAft>
              <a:defRPr sz="2800">
                <a:solidFill>
                  <a:srgbClr val="F47721"/>
                </a:solidFill>
                <a:latin typeface="DIN Next LT Pro Bold" pitchFamily="34" charset="0"/>
              </a:defRPr>
            </a:lvl3pPr>
            <a:lvl4pPr algn="l" rtl="0" eaLnBrk="0" fontAlgn="base" hangingPunct="0">
              <a:spcBef>
                <a:spcPct val="0"/>
              </a:spcBef>
              <a:spcAft>
                <a:spcPct val="0"/>
              </a:spcAft>
              <a:defRPr sz="2800">
                <a:solidFill>
                  <a:srgbClr val="F47721"/>
                </a:solidFill>
                <a:latin typeface="DIN Next LT Pro Bold" pitchFamily="34" charset="0"/>
              </a:defRPr>
            </a:lvl4pPr>
            <a:lvl5pPr algn="l" rtl="0" eaLnBrk="0" fontAlgn="base" hangingPunct="0">
              <a:spcBef>
                <a:spcPct val="0"/>
              </a:spcBef>
              <a:spcAft>
                <a:spcPct val="0"/>
              </a:spcAft>
              <a:defRPr sz="2800">
                <a:solidFill>
                  <a:srgbClr val="F47721"/>
                </a:solidFill>
                <a:latin typeface="DIN Next LT Pro Bold" pitchFamily="34" charset="0"/>
              </a:defRPr>
            </a:lvl5pPr>
            <a:lvl6pPr marL="457200" algn="l" rtl="0" fontAlgn="base">
              <a:spcBef>
                <a:spcPct val="0"/>
              </a:spcBef>
              <a:spcAft>
                <a:spcPct val="0"/>
              </a:spcAft>
              <a:defRPr sz="2800">
                <a:solidFill>
                  <a:srgbClr val="F47721"/>
                </a:solidFill>
                <a:latin typeface="DIN Next LT Pro Bold" pitchFamily="34" charset="0"/>
              </a:defRPr>
            </a:lvl6pPr>
            <a:lvl7pPr marL="914400" algn="l" rtl="0" fontAlgn="base">
              <a:spcBef>
                <a:spcPct val="0"/>
              </a:spcBef>
              <a:spcAft>
                <a:spcPct val="0"/>
              </a:spcAft>
              <a:defRPr sz="2800">
                <a:solidFill>
                  <a:srgbClr val="F47721"/>
                </a:solidFill>
                <a:latin typeface="DIN Next LT Pro Bold" pitchFamily="34" charset="0"/>
              </a:defRPr>
            </a:lvl7pPr>
            <a:lvl8pPr marL="1371600" algn="l" rtl="0" fontAlgn="base">
              <a:spcBef>
                <a:spcPct val="0"/>
              </a:spcBef>
              <a:spcAft>
                <a:spcPct val="0"/>
              </a:spcAft>
              <a:defRPr sz="2800">
                <a:solidFill>
                  <a:srgbClr val="F47721"/>
                </a:solidFill>
                <a:latin typeface="DIN Next LT Pro Bold" pitchFamily="34" charset="0"/>
              </a:defRPr>
            </a:lvl8pPr>
            <a:lvl9pPr marL="1828800" algn="l" rtl="0" fontAlgn="base">
              <a:spcBef>
                <a:spcPct val="0"/>
              </a:spcBef>
              <a:spcAft>
                <a:spcPct val="0"/>
              </a:spcAft>
              <a:defRPr sz="2800">
                <a:solidFill>
                  <a:srgbClr val="F47721"/>
                </a:solidFill>
                <a:latin typeface="DIN Next LT Pro Bold" pitchFamily="34" charset="0"/>
              </a:defRPr>
            </a:lvl9pPr>
          </a:lstStyle>
          <a:p>
            <a:r>
              <a:rPr lang="en-US" altLang="it-IT" sz="6600" dirty="0" smtClean="0">
                <a:solidFill>
                  <a:srgbClr val="F47721"/>
                </a:solidFill>
                <a:latin typeface="Arial" charset="0"/>
                <a:cs typeface="Arial" charset="0"/>
              </a:rPr>
              <a:t>Thanks!</a:t>
            </a:r>
          </a:p>
        </p:txBody>
      </p:sp>
      <p:sp>
        <p:nvSpPr>
          <p:cNvPr id="6" name="Sottotitolo 5"/>
          <p:cNvSpPr txBox="1">
            <a:spLocks/>
          </p:cNvSpPr>
          <p:nvPr/>
        </p:nvSpPr>
        <p:spPr>
          <a:xfrm>
            <a:off x="323850" y="4329153"/>
            <a:ext cx="8496300" cy="1822451"/>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fontAlgn="auto" hangingPunct="1">
              <a:spcBef>
                <a:spcPts val="5"/>
              </a:spcBef>
              <a:spcAft>
                <a:spcPts val="0"/>
              </a:spcAft>
              <a:buFont typeface="Arial" pitchFamily="34" charset="0"/>
              <a:buNone/>
              <a:defRPr/>
            </a:pPr>
            <a:r>
              <a:rPr lang="nn-NO" smtClean="0">
                <a:solidFill>
                  <a:sysClr val="window" lastClr="FFFFFF"/>
                </a:solidFill>
              </a:rPr>
              <a:t>Bruno Schwambach</a:t>
            </a:r>
          </a:p>
          <a:p>
            <a:pPr marL="0" indent="0" algn="ctr" eaLnBrk="1" fontAlgn="auto" hangingPunct="1">
              <a:spcBef>
                <a:spcPts val="5"/>
              </a:spcBef>
              <a:spcAft>
                <a:spcPts val="0"/>
              </a:spcAft>
              <a:buFont typeface="Arial" pitchFamily="34" charset="0"/>
              <a:buNone/>
              <a:defRPr/>
            </a:pPr>
            <a:r>
              <a:rPr lang="nn-NO" sz="1800" smtClean="0">
                <a:solidFill>
                  <a:sysClr val="window" lastClr="FFFFFF"/>
                </a:solidFill>
              </a:rPr>
              <a:t>CEO</a:t>
            </a:r>
          </a:p>
          <a:p>
            <a:pPr marL="0" indent="0" algn="ctr" eaLnBrk="1" fontAlgn="auto" hangingPunct="1">
              <a:spcBef>
                <a:spcPts val="5"/>
              </a:spcBef>
              <a:spcAft>
                <a:spcPts val="0"/>
              </a:spcAft>
              <a:buFont typeface="Arial" pitchFamily="34" charset="0"/>
              <a:buNone/>
              <a:defRPr/>
            </a:pPr>
            <a:r>
              <a:rPr lang="nn-NO" sz="1800" smtClean="0">
                <a:solidFill>
                  <a:sysClr val="window" lastClr="FFFFFF"/>
                </a:solidFill>
              </a:rPr>
              <a:t>Parvi</a:t>
            </a:r>
          </a:p>
          <a:p>
            <a:pPr marL="0" indent="0" algn="ctr" eaLnBrk="1" fontAlgn="auto" hangingPunct="1">
              <a:spcBef>
                <a:spcPts val="5"/>
              </a:spcBef>
              <a:spcAft>
                <a:spcPts val="0"/>
              </a:spcAft>
              <a:buFont typeface="Arial" pitchFamily="34" charset="0"/>
              <a:buNone/>
              <a:defRPr/>
            </a:pPr>
            <a:r>
              <a:rPr lang="nn-NO" sz="1800" smtClean="0">
                <a:solidFill>
                  <a:sysClr val="window" lastClr="FFFFFF"/>
                </a:solidFill>
              </a:rPr>
              <a:t>bruno@parvi.com.br</a:t>
            </a:r>
          </a:p>
          <a:p>
            <a:pPr algn="ctr" eaLnBrk="1" fontAlgn="auto" hangingPunct="1">
              <a:spcAft>
                <a:spcPts val="0"/>
              </a:spcAft>
              <a:buFont typeface="Arial" pitchFamily="34" charset="0"/>
              <a:buChar char="•"/>
              <a:defRPr/>
            </a:pPr>
            <a:endParaRPr lang="nn-NO" sz="1600" dirty="0">
              <a:solidFill>
                <a:sysClr val="window" lastClr="FFFFFF"/>
              </a:solidFill>
            </a:endParaRPr>
          </a:p>
        </p:txBody>
      </p:sp>
    </p:spTree>
    <p:extLst>
      <p:ext uri="{BB962C8B-B14F-4D97-AF65-F5344CB8AC3E}">
        <p14:creationId xmlns:p14="http://schemas.microsoft.com/office/powerpoint/2010/main" val="3700222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027" y="6083565"/>
            <a:ext cx="1728192" cy="77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84" y="6337407"/>
            <a:ext cx="6561137"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Grp="1" noChangeArrowheads="1"/>
          </p:cNvSpPr>
          <p:nvPr>
            <p:ph type="title"/>
          </p:nvPr>
        </p:nvSpPr>
        <p:spPr>
          <a:xfrm>
            <a:off x="323850" y="287373"/>
            <a:ext cx="8496300" cy="1085851"/>
          </a:xfrm>
        </p:spPr>
        <p:txBody>
          <a:bodyPr/>
          <a:lstStyle/>
          <a:p>
            <a:pPr eaLnBrk="1" hangingPunct="1">
              <a:defRPr/>
            </a:pPr>
            <a:r>
              <a:rPr lang="pt-BR" altLang="pt-BR" b="1" i="1" dirty="0" err="1" smtClean="0">
                <a:solidFill>
                  <a:srgbClr val="FFC000"/>
                </a:solidFill>
              </a:rPr>
              <a:t>Parvi</a:t>
            </a:r>
            <a:r>
              <a:rPr lang="pt-BR" altLang="pt-BR" b="1" i="1" dirty="0" smtClean="0">
                <a:solidFill>
                  <a:srgbClr val="FFC000"/>
                </a:solidFill>
              </a:rPr>
              <a:t> </a:t>
            </a:r>
            <a:r>
              <a:rPr lang="pt-BR" altLang="pt-BR" b="1" i="1" dirty="0" err="1" smtClean="0">
                <a:solidFill>
                  <a:srgbClr val="FFC000"/>
                </a:solidFill>
              </a:rPr>
              <a:t>Group</a:t>
            </a:r>
            <a:r>
              <a:rPr lang="pt-BR" altLang="pt-BR" b="1" i="1" dirty="0" smtClean="0">
                <a:solidFill>
                  <a:srgbClr val="FFC000"/>
                </a:solidFill>
              </a:rPr>
              <a:t> - </a:t>
            </a:r>
            <a:r>
              <a:rPr lang="pt-BR" altLang="pt-BR" b="1" i="1" dirty="0" err="1" smtClean="0">
                <a:solidFill>
                  <a:srgbClr val="FFC000"/>
                </a:solidFill>
              </a:rPr>
              <a:t>Brazil</a:t>
            </a:r>
            <a:endParaRPr lang="pt-BR" altLang="pt-BR" b="1" i="1" dirty="0" smtClean="0">
              <a:solidFill>
                <a:srgbClr val="FFC000"/>
              </a:solidFill>
            </a:endParaRPr>
          </a:p>
        </p:txBody>
      </p:sp>
      <p:sp>
        <p:nvSpPr>
          <p:cNvPr id="8" name="Rectangle 3"/>
          <p:cNvSpPr txBox="1">
            <a:spLocks noChangeArrowheads="1"/>
          </p:cNvSpPr>
          <p:nvPr/>
        </p:nvSpPr>
        <p:spPr bwMode="auto">
          <a:xfrm>
            <a:off x="457200" y="1268420"/>
            <a:ext cx="8229600"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Arial" panose="020B0604020202020204" pitchFamily="34" charset="0"/>
              <a:buChar char="•"/>
              <a:defRPr/>
            </a:pPr>
            <a:r>
              <a:rPr lang="pt-BR" altLang="pt-BR" sz="2400" dirty="0" smtClean="0"/>
              <a:t>Private, </a:t>
            </a:r>
            <a:r>
              <a:rPr lang="pt-BR" altLang="pt-BR" sz="2400" dirty="0" err="1" smtClean="0"/>
              <a:t>family</a:t>
            </a:r>
            <a:r>
              <a:rPr lang="pt-BR" altLang="pt-BR" sz="2400" dirty="0" smtClean="0"/>
              <a:t> </a:t>
            </a:r>
            <a:r>
              <a:rPr lang="pt-BR" altLang="pt-BR" sz="2400" dirty="0" err="1" smtClean="0"/>
              <a:t>owned</a:t>
            </a:r>
            <a:r>
              <a:rPr lang="pt-BR" altLang="pt-BR" sz="2400" dirty="0" smtClean="0"/>
              <a:t> </a:t>
            </a:r>
            <a:r>
              <a:rPr lang="pt-BR" altLang="pt-BR" sz="2400" dirty="0" err="1" smtClean="0"/>
              <a:t>Company</a:t>
            </a:r>
            <a:endParaRPr lang="pt-BR" altLang="pt-BR" sz="2400" dirty="0" smtClean="0"/>
          </a:p>
          <a:p>
            <a:pPr eaLnBrk="1" hangingPunct="1">
              <a:buFont typeface="Arial" panose="020B0604020202020204" pitchFamily="34" charset="0"/>
              <a:buChar char="•"/>
              <a:defRPr/>
            </a:pPr>
            <a:r>
              <a:rPr lang="pt-BR" altLang="pt-BR" sz="2400" dirty="0" err="1" smtClean="0"/>
              <a:t>Began</a:t>
            </a:r>
            <a:r>
              <a:rPr lang="pt-BR" altLang="pt-BR" sz="2400" dirty="0" smtClean="0"/>
              <a:t>: 1980 – Mercedes Benz </a:t>
            </a:r>
            <a:r>
              <a:rPr lang="pt-BR" altLang="pt-BR" sz="2400" dirty="0" err="1" smtClean="0"/>
              <a:t>Truck</a:t>
            </a:r>
            <a:r>
              <a:rPr lang="pt-BR" altLang="pt-BR" sz="2400" dirty="0" smtClean="0"/>
              <a:t> </a:t>
            </a:r>
            <a:r>
              <a:rPr lang="pt-BR" altLang="pt-BR" sz="2400" dirty="0" err="1" smtClean="0"/>
              <a:t>Delaership</a:t>
            </a:r>
            <a:r>
              <a:rPr lang="pt-BR" altLang="pt-BR" sz="2400" dirty="0" smtClean="0"/>
              <a:t> in a </a:t>
            </a:r>
            <a:r>
              <a:rPr lang="pt-BR" altLang="pt-BR" sz="2400" dirty="0" err="1" smtClean="0"/>
              <a:t>small</a:t>
            </a:r>
            <a:r>
              <a:rPr lang="pt-BR" altLang="pt-BR" sz="2400" dirty="0" smtClean="0"/>
              <a:t> </a:t>
            </a:r>
            <a:r>
              <a:rPr lang="pt-BR" altLang="pt-BR" sz="2400" dirty="0" err="1" smtClean="0"/>
              <a:t>city</a:t>
            </a:r>
            <a:r>
              <a:rPr lang="pt-BR" altLang="pt-BR" sz="2400" dirty="0" smtClean="0"/>
              <a:t> in </a:t>
            </a:r>
            <a:r>
              <a:rPr lang="pt-BR" altLang="pt-BR" sz="2400" dirty="0" err="1" smtClean="0"/>
              <a:t>Northeast</a:t>
            </a:r>
            <a:r>
              <a:rPr lang="pt-BR" altLang="pt-BR" sz="2400" dirty="0" smtClean="0"/>
              <a:t> </a:t>
            </a:r>
            <a:r>
              <a:rPr lang="pt-BR" altLang="pt-BR" sz="2400" dirty="0" err="1" smtClean="0"/>
              <a:t>part</a:t>
            </a:r>
            <a:r>
              <a:rPr lang="pt-BR" altLang="pt-BR" sz="2400" dirty="0" smtClean="0"/>
              <a:t> </a:t>
            </a:r>
            <a:r>
              <a:rPr lang="pt-BR" altLang="pt-BR" sz="2400" dirty="0" err="1" smtClean="0"/>
              <a:t>of</a:t>
            </a:r>
            <a:r>
              <a:rPr lang="pt-BR" altLang="pt-BR" sz="2400" dirty="0" smtClean="0"/>
              <a:t> </a:t>
            </a:r>
            <a:r>
              <a:rPr lang="pt-BR" altLang="pt-BR" sz="2400" dirty="0" err="1" smtClean="0"/>
              <a:t>Brazil</a:t>
            </a:r>
            <a:endParaRPr lang="pt-BR" altLang="pt-BR" sz="2400" dirty="0" smtClean="0"/>
          </a:p>
          <a:p>
            <a:pPr marL="0" indent="0" eaLnBrk="1" hangingPunct="1">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buFont typeface="Arial" panose="020B0604020202020204" pitchFamily="34" charset="0"/>
              <a:buChar char="•"/>
              <a:defRPr/>
            </a:pPr>
            <a:endParaRPr lang="pt-BR" altLang="pt-BR" dirty="0" smtClean="0"/>
          </a:p>
          <a:p>
            <a:pPr eaLnBrk="1" hangingPunct="1">
              <a:defRPr/>
            </a:pPr>
            <a:endParaRPr lang="pt-BR" altLang="pt-BR" dirty="0" smtClean="0"/>
          </a:p>
        </p:txBody>
      </p:sp>
      <p:pic>
        <p:nvPicPr>
          <p:cNvPr id="9" name="Picture 5" descr="Mercedes Benarros AM 1"/>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43771" y="2780963"/>
            <a:ext cx="7256462" cy="319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24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Quintegia_Template_PromoADD2013_43_Font_DIN_Next_Pro_v1_mt_20130130.potx" id="{D4970E3A-9E3B-410A-9318-A83391BD8098}" vid="{E6C13904-ECA7-4EE7-ABFF-64A5CBEF2E4B}"/>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Yanone Kaffeesatz" pitchFamily="5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Yanone Kaffeesatz" pitchFamily="50" charset="0"/>
          </a:defRPr>
        </a:defPPr>
      </a:lstStyle>
    </a:ln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Quintegia_Template_ADD_NM2013_43_Font_DIN_Next_Pro_v1_mt_20130312</Template>
  <TotalTime>7138</TotalTime>
  <Words>1358</Words>
  <Application>Microsoft Office PowerPoint</Application>
  <PresentationFormat>Apresentação na tela (4:3)</PresentationFormat>
  <Paragraphs>486</Paragraphs>
  <Slides>88</Slides>
  <Notes>53</Notes>
  <HiddenSlides>0</HiddenSlides>
  <MMClips>0</MMClips>
  <ScaleCrop>false</ScaleCrop>
  <HeadingPairs>
    <vt:vector size="6" baseType="variant">
      <vt:variant>
        <vt:lpstr>Fontes usadas</vt:lpstr>
      </vt:variant>
      <vt:variant>
        <vt:i4>21</vt:i4>
      </vt:variant>
      <vt:variant>
        <vt:lpstr>Tema</vt:lpstr>
      </vt:variant>
      <vt:variant>
        <vt:i4>10</vt:i4>
      </vt:variant>
      <vt:variant>
        <vt:lpstr>Títulos de slides</vt:lpstr>
      </vt:variant>
      <vt:variant>
        <vt:i4>88</vt:i4>
      </vt:variant>
    </vt:vector>
  </HeadingPairs>
  <TitlesOfParts>
    <vt:vector size="119" baseType="lpstr">
      <vt:lpstr>Arial</vt:lpstr>
      <vt:lpstr>Aharoni</vt:lpstr>
      <vt:lpstr>Gill Sans</vt:lpstr>
      <vt:lpstr>Tahoma</vt:lpstr>
      <vt:lpstr>Calibri</vt:lpstr>
      <vt:lpstr>바탕</vt:lpstr>
      <vt:lpstr>DIN Next LT Pro</vt:lpstr>
      <vt:lpstr>DIN Next LT Pro Bold</vt:lpstr>
      <vt:lpstr>Gadugi</vt:lpstr>
      <vt:lpstr>Yanone Kaffeesatz</vt:lpstr>
      <vt:lpstr>Helvetica Rounded LT Condensed</vt:lpstr>
      <vt:lpstr>Bauhaus 93</vt:lpstr>
      <vt:lpstr>Wingdings</vt:lpstr>
      <vt:lpstr>HelveticaNeueLT Std Cn</vt:lpstr>
      <vt:lpstr>Yanone Kaffeesatz Bold</vt:lpstr>
      <vt:lpstr>Helvetica CE Narrow</vt:lpstr>
      <vt:lpstr>Yanone Kaffeesatz Light</vt:lpstr>
      <vt:lpstr>Yanone Kaffeesatz Thin</vt:lpstr>
      <vt:lpstr>ヒラギノ角ゴ ProN W3</vt:lpstr>
      <vt:lpstr>Calibri Light</vt:lpstr>
      <vt:lpstr>Chiller</vt:lpstr>
      <vt:lpstr>1_Tema di Office</vt:lpstr>
      <vt:lpstr>Design padrão</vt:lpstr>
      <vt:lpstr>1_Design padrão</vt:lpstr>
      <vt:lpstr>3_Office Theme</vt:lpstr>
      <vt:lpstr>8_Office Theme</vt:lpstr>
      <vt:lpstr>Office Theme</vt:lpstr>
      <vt:lpstr>32_Office Theme</vt:lpstr>
      <vt:lpstr>1_Office Theme</vt:lpstr>
      <vt:lpstr>4_Office Theme</vt:lpstr>
      <vt:lpstr>5_Office Theme</vt:lpstr>
      <vt:lpstr>OYDER Automotive Congress 2016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Parvi Group - Brazil</vt:lpstr>
      <vt:lpstr>Parvi Group Porfolio </vt:lpstr>
      <vt:lpstr>Apresentação do PowerPoint</vt:lpstr>
      <vt:lpstr>Parvi Group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Drive is a service provided by SEGSAT that with and OBD (on board diagnosis) device and your smartphone and through our plataforms we can track the car and map the behavior of the vehicle and his driver </vt:lpstr>
      <vt:lpstr>OBD device connects via bluetooth to the Smartphone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OYDER Automotive Congress 2016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Quintegia</dc:creator>
  <cp:lastModifiedBy>priscila</cp:lastModifiedBy>
  <cp:revision>253</cp:revision>
  <dcterms:created xsi:type="dcterms:W3CDTF">2013-03-12T15:54:15Z</dcterms:created>
  <dcterms:modified xsi:type="dcterms:W3CDTF">2016-05-12T05:09:54Z</dcterms:modified>
</cp:coreProperties>
</file>