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724" r:id="rId2"/>
    <p:sldMasterId id="2147483748" r:id="rId3"/>
    <p:sldMasterId id="2147483709" r:id="rId4"/>
    <p:sldMasterId id="2147483787" r:id="rId5"/>
    <p:sldMasterId id="2147483790" r:id="rId6"/>
    <p:sldMasterId id="2147483812" r:id="rId7"/>
    <p:sldMasterId id="2147483826" r:id="rId8"/>
    <p:sldMasterId id="2147483834" r:id="rId9"/>
  </p:sldMasterIdLst>
  <p:notesMasterIdLst>
    <p:notesMasterId r:id="rId26"/>
  </p:notesMasterIdLst>
  <p:sldIdLst>
    <p:sldId id="475" r:id="rId10"/>
    <p:sldId id="991" r:id="rId11"/>
    <p:sldId id="2419" r:id="rId12"/>
    <p:sldId id="2385" r:id="rId13"/>
    <p:sldId id="2414" r:id="rId14"/>
    <p:sldId id="467" r:id="rId15"/>
    <p:sldId id="2495" r:id="rId16"/>
    <p:sldId id="2409" r:id="rId17"/>
    <p:sldId id="2498" r:id="rId18"/>
    <p:sldId id="2499" r:id="rId19"/>
    <p:sldId id="2497" r:id="rId20"/>
    <p:sldId id="2410" r:id="rId21"/>
    <p:sldId id="1007" r:id="rId22"/>
    <p:sldId id="2496" r:id="rId23"/>
    <p:sldId id="2484" r:id="rId24"/>
    <p:sldId id="2500" r:id="rId25"/>
  </p:sldIdLst>
  <p:sldSz cx="12192000" cy="6858000"/>
  <p:notesSz cx="6797675" cy="992822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10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5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FFFF"/>
    <a:srgbClr val="47FFFF"/>
    <a:srgbClr val="36ABC7"/>
    <a:srgbClr val="F6F6F6"/>
    <a:srgbClr val="E6007E"/>
    <a:srgbClr val="2A3652"/>
    <a:srgbClr val="F3F4F4"/>
    <a:srgbClr val="99DFB9"/>
    <a:srgbClr val="99C6E6"/>
    <a:srgbClr val="0304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10" autoAdjust="0"/>
    <p:restoredTop sz="86096" autoAdjust="0"/>
  </p:normalViewPr>
  <p:slideViewPr>
    <p:cSldViewPr snapToGrid="0" showGuides="1">
      <p:cViewPr>
        <p:scale>
          <a:sx n="70" d="100"/>
          <a:sy n="70" d="100"/>
        </p:scale>
        <p:origin x="464" y="456"/>
      </p:cViewPr>
      <p:guideLst>
        <p:guide orient="horz" pos="4110"/>
        <p:guide pos="325"/>
        <p:guide orient="horz" pos="5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-20792"/>
    </p:cViewPr>
  </p:sorterViewPr>
  <p:notesViewPr>
    <p:cSldViewPr snapToGrid="0" showGuides="1">
      <p:cViewPr varScale="1">
        <p:scale>
          <a:sx n="58" d="100"/>
          <a:sy n="58" d="100"/>
        </p:scale>
        <p:origin x="2696" y="2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E11FD-A675-45CC-B1AB-C0DBF73D3084}" type="datetimeFigureOut">
              <a:rPr lang="it-IT" smtClean="0"/>
              <a:t>18/03/19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08B84-3F02-4817-98C6-C796C151E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937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dirty="0">
                <a:solidFill>
                  <a:srgbClr val="C00000"/>
                </a:solidFill>
              </a:rPr>
              <a:t>[5min tot 5/40]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08B84-3F02-4817-98C6-C796C151E61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8058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08B84-3F02-4817-98C6-C796C151E61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8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08B84-3F02-4817-98C6-C796C151E61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7044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7786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198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08B84-3F02-4817-98C6-C796C151E61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0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dirty="0">
                <a:solidFill>
                  <a:srgbClr val="C00000"/>
                </a:solidFill>
              </a:rPr>
              <a:t>[5min tot 5/40]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08B84-3F02-4817-98C6-C796C151E61D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806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Test Conconi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08B84-3F02-4817-98C6-C796C151E61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0544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08B84-3F02-4817-98C6-C796C151E61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67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08B84-3F02-4817-98C6-C796C151E61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6324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08B84-3F02-4817-98C6-C796C151E61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0188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08B84-3F02-4817-98C6-C796C151E61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0008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08B84-3F02-4817-98C6-C796C151E61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8955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08B84-3F02-4817-98C6-C796C151E61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902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08B84-3F02-4817-98C6-C796C151E61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216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ertina Relat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5">
            <a:extLst>
              <a:ext uri="{FF2B5EF4-FFF2-40B4-BE49-F238E27FC236}">
                <a16:creationId xmlns:a16="http://schemas.microsoft.com/office/drawing/2014/main" id="{FD610CE5-9F32-4807-AD75-D07856492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770" y="1685105"/>
            <a:ext cx="6184669" cy="102484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sz="2400" b="0" cap="all" baseline="0">
                <a:solidFill>
                  <a:schemeClr val="accent4">
                    <a:lumMod val="7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0F1D1C6-A1B4-49EE-9EFD-3A0DC3587D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50397" y="2842954"/>
            <a:ext cx="6169038" cy="21114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0"/>
            <a:r>
              <a:rPr lang="it-IT" dirty="0"/>
              <a:t>Secondo livello</a:t>
            </a:r>
          </a:p>
          <a:p>
            <a:pPr lvl="0"/>
            <a:r>
              <a:rPr lang="it-IT" dirty="0"/>
              <a:t>Terzo livello</a:t>
            </a:r>
          </a:p>
          <a:p>
            <a:pPr lvl="0"/>
            <a:r>
              <a:rPr lang="it-IT" dirty="0"/>
              <a:t>Quarto livello</a:t>
            </a:r>
          </a:p>
          <a:p>
            <a:pPr lvl="0"/>
            <a:r>
              <a:rPr lang="it-IT" dirty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10413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, contenuto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84BE12E7-B9CA-43D1-B4B4-E97814A1A4F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01547" y="3815221"/>
            <a:ext cx="11412000" cy="21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bg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A68F7FCD-4807-42F4-8DED-F84E7839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83" y="798022"/>
            <a:ext cx="11412000" cy="30072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166DC5A3-518A-4821-A144-5B91EB4A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2000" b="0" cap="all" baseline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949695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423A056-7CFA-49E0-BDFB-06DC9CA153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FF4118B4-2748-4829-83FA-99192C2C80B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01547" y="3815221"/>
            <a:ext cx="11412000" cy="21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bg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CCDD078-8E41-4697-9416-46A232CE1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317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9B4E319-E2FC-40BA-9B3D-AB43D10FD6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C27401F-DCDC-4EC1-97E2-D2DDB7CB9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BD682A6F-4284-40B0-872C-334660FB4E9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01547" y="3815221"/>
            <a:ext cx="11412000" cy="21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bg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71463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AB15B8D-EC2C-4E6C-B97C-7A3720CD14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C27401F-DCDC-4EC1-97E2-D2DDB7CB9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ABECC06A-099A-4C2C-9EF3-B1327573F8D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01547" y="3815221"/>
            <a:ext cx="11412000" cy="21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bg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79376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62EDACC-7279-4944-91FA-CCC558F271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C27401F-DCDC-4EC1-97E2-D2DDB7CB9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BA87EC92-1621-4BF9-BE8B-B9252E6BB29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01547" y="3815221"/>
            <a:ext cx="11412000" cy="21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bg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01267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, contenuto in 2 colonne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C54FE1E7-3C17-47E6-AC52-E3F344E09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86" y="804708"/>
            <a:ext cx="5580000" cy="30062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BA1223E7-0B6B-44A5-874F-5151A5EBE7F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30458" y="804708"/>
            <a:ext cx="5580000" cy="30062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29" name="Segnaposto contenuto 2">
            <a:extLst>
              <a:ext uri="{FF2B5EF4-FFF2-40B4-BE49-F238E27FC236}">
                <a16:creationId xmlns:a16="http://schemas.microsoft.com/office/drawing/2014/main" id="{57D1DDB6-A10D-451D-B711-F14CCA8DB39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01547" y="3815221"/>
            <a:ext cx="11412000" cy="21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bg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5D89A9CE-990A-4BA0-8AD6-F33FB9FAB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64373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olo, sottotitolo,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D25B963E-3988-44D6-9325-56BA74069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83" y="1147940"/>
            <a:ext cx="11412000" cy="28900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6" name="Segnaposto testo 2">
            <a:extLst>
              <a:ext uri="{FF2B5EF4-FFF2-40B4-BE49-F238E27FC236}">
                <a16:creationId xmlns:a16="http://schemas.microsoft.com/office/drawing/2014/main" id="{1452903F-CEAC-4762-A6AD-98927A98479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04609" y="750079"/>
            <a:ext cx="11412000" cy="28756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6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it-IT" dirty="0"/>
              <a:t>Fare clic per modificare stili del testo dello schema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53721B1A-603F-4E05-8025-180C9B9B6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811823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,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3FBDDFDF-BE90-45AF-BCBF-E785E8CB0A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5" y="0"/>
            <a:ext cx="12190095" cy="6858000"/>
          </a:xfrm>
          <a:prstGeom prst="rect">
            <a:avLst/>
          </a:prstGeom>
        </p:spPr>
      </p:pic>
      <p:sp>
        <p:nvSpPr>
          <p:cNvPr id="15" name="Segnaposto testo 2">
            <a:extLst>
              <a:ext uri="{FF2B5EF4-FFF2-40B4-BE49-F238E27FC236}">
                <a16:creationId xmlns:a16="http://schemas.microsoft.com/office/drawing/2014/main" id="{BC9E4C25-FF5F-44D4-83F8-2BCE241B5B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04609" y="750079"/>
            <a:ext cx="11412000" cy="28756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6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it-IT" dirty="0"/>
              <a:t>Fare clic per modificare stili del testo dello schema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6D1308B4-837D-4533-A191-988C46F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610376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62EDACC-7279-4944-91FA-CCC558F271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C27401F-DCDC-4EC1-97E2-D2DDB7CB9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8FBAE65C-FBAC-43B5-9CDC-6C3CEE2654B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04609" y="750079"/>
            <a:ext cx="11412000" cy="28756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6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73645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olo, sottotitolo, contenuto in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2"/>
          <p:cNvSpPr>
            <a:spLocks noGrp="1"/>
          </p:cNvSpPr>
          <p:nvPr>
            <p:ph type="body" idx="10" hasCustomPrompt="1"/>
          </p:nvPr>
        </p:nvSpPr>
        <p:spPr>
          <a:xfrm>
            <a:off x="404609" y="750079"/>
            <a:ext cx="11412000" cy="28756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6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it-IT" dirty="0"/>
              <a:t>Fare clic per modificare stili del testo dello schema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F61E7CF1-48B4-44FC-B308-9D10F9B7F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185693D3-3E47-4C90-B433-728723AB8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86" y="1155532"/>
            <a:ext cx="5580000" cy="2877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23" name="Segnaposto contenuto 2">
            <a:extLst>
              <a:ext uri="{FF2B5EF4-FFF2-40B4-BE49-F238E27FC236}">
                <a16:creationId xmlns:a16="http://schemas.microsoft.com/office/drawing/2014/main" id="{52332826-C90C-4CB4-84DE-A2B7FCA586C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30458" y="1155532"/>
            <a:ext cx="5580000" cy="2877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44267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,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2000" b="0" cap="all" baseline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2983" y="798022"/>
            <a:ext cx="11412000" cy="324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5926872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olo, sottotitolo, contenuto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4054F23-23B8-48AA-AF04-308ADD3A16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05CBEEFE-E5BD-416C-9A7F-DF889B942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F27FC436-BA89-44BA-8435-A50E4036D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83" y="1147941"/>
            <a:ext cx="11412000" cy="26560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5733C559-2474-4F03-81B9-5BA11EE0954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01547" y="3815221"/>
            <a:ext cx="11412000" cy="21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bg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20" name="Segnaposto testo 2">
            <a:extLst>
              <a:ext uri="{FF2B5EF4-FFF2-40B4-BE49-F238E27FC236}">
                <a16:creationId xmlns:a16="http://schemas.microsoft.com/office/drawing/2014/main" id="{5F16719E-0666-4964-9C9A-1F8602F62D5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04609" y="750079"/>
            <a:ext cx="11412000" cy="28756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6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00232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olo, sottotitolo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FC201BF-9455-4A32-8DCD-8BE7BABBA4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ED0B852B-3363-4274-AEE6-B36C52631F9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01547" y="3815221"/>
            <a:ext cx="11412000" cy="21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bg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CCA41C93-8A8D-4705-9C1F-A3744C1C295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04609" y="750079"/>
            <a:ext cx="11412000" cy="28756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6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it-IT" dirty="0"/>
              <a:t>Fare clic per modificare stili del testo dello schema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445E220-41E9-4240-8A2E-663C332F0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260770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olo, sottotitolo, contenuto in 2 colonne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16E88C4-DC21-4590-94C0-9387D46F24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255886A1-80EE-4C88-B638-22A8FCB98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86" y="1147942"/>
            <a:ext cx="5580000" cy="26630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59FBDCBC-2924-4C1D-B41B-B958189D24E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30458" y="1147942"/>
            <a:ext cx="5580000" cy="26630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5B567EDA-D786-496C-AF4D-695FC26727E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01547" y="3815221"/>
            <a:ext cx="11412000" cy="21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bg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20" name="Segnaposto testo 2">
            <a:extLst>
              <a:ext uri="{FF2B5EF4-FFF2-40B4-BE49-F238E27FC236}">
                <a16:creationId xmlns:a16="http://schemas.microsoft.com/office/drawing/2014/main" id="{78B96D45-207E-47C1-9B51-3AD6B70228D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04609" y="750079"/>
            <a:ext cx="11412000" cy="28756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Font typeface="Arial" pitchFamily="34" charset="0"/>
              <a:buNone/>
              <a:defRPr lang="it-IT" sz="16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A4F3A12A-B615-4F6D-8385-C6BCCE9B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425728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ertina Relat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5">
            <a:extLst>
              <a:ext uri="{FF2B5EF4-FFF2-40B4-BE49-F238E27FC236}">
                <a16:creationId xmlns:a16="http://schemas.microsoft.com/office/drawing/2014/main" id="{FD610CE5-9F32-4807-AD75-D07856492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0" y="1277780"/>
            <a:ext cx="6675120" cy="102484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sz="3200" b="0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0F1D1C6-A1B4-49EE-9EFD-3A0DC3587D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1186" y="2435629"/>
            <a:ext cx="6658249" cy="21114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0"/>
            <a:r>
              <a:rPr lang="it-IT" dirty="0"/>
              <a:t>Secondo livello</a:t>
            </a:r>
          </a:p>
          <a:p>
            <a:pPr lvl="0"/>
            <a:r>
              <a:rPr lang="it-IT" dirty="0"/>
              <a:t>Terzo livello</a:t>
            </a:r>
          </a:p>
          <a:p>
            <a:pPr lvl="0"/>
            <a:r>
              <a:rPr lang="it-IT" dirty="0"/>
              <a:t>Quarto livello</a:t>
            </a:r>
          </a:p>
          <a:p>
            <a:pPr lvl="0"/>
            <a:r>
              <a:rPr lang="it-IT" dirty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20089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E4490CC-9622-45BD-81B8-094FD82544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66874" y="1122363"/>
            <a:ext cx="8858251" cy="163077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 b="0" cap="all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66874" y="2822718"/>
            <a:ext cx="8858251" cy="13318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7272391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945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9066" y="1608137"/>
            <a:ext cx="10799581" cy="434816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98453" y="124829"/>
            <a:ext cx="11595100" cy="395608"/>
          </a:xfrm>
        </p:spPr>
        <p:txBody>
          <a:bodyPr/>
          <a:lstStyle>
            <a:lvl1pPr marL="0" indent="0">
              <a:buNone/>
              <a:defRPr sz="2667" b="1" i="0" cap="all" spc="0" baseline="0">
                <a:solidFill>
                  <a:srgbClr val="1E1E1E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98453" y="552998"/>
            <a:ext cx="11595100" cy="380172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cap="all" spc="0" baseline="0">
                <a:solidFill>
                  <a:srgbClr val="1E1E1E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5126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,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1800" b="1" cap="all" baseline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2983" y="798022"/>
            <a:ext cx="11412000" cy="324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n-lt"/>
              </a:defRPr>
            </a:lvl1pPr>
            <a:lvl2pPr>
              <a:defRPr sz="1400" b="0" i="0">
                <a:solidFill>
                  <a:schemeClr val="tx1"/>
                </a:solidFill>
                <a:latin typeface="+mn-lt"/>
              </a:defRPr>
            </a:lvl2pPr>
            <a:lvl3pPr>
              <a:defRPr sz="1200" b="0" i="0">
                <a:solidFill>
                  <a:schemeClr val="tx1"/>
                </a:solidFill>
                <a:latin typeface="+mn-lt"/>
              </a:defRPr>
            </a:lvl3pPr>
            <a:lvl4pPr>
              <a:defRPr sz="1100" b="0" i="0">
                <a:solidFill>
                  <a:schemeClr val="tx1"/>
                </a:solidFill>
                <a:latin typeface="+mn-lt"/>
              </a:defRPr>
            </a:lvl4pPr>
            <a:lvl5pPr>
              <a:defRPr sz="1100"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64456742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>
            <a:extLst>
              <a:ext uri="{FF2B5EF4-FFF2-40B4-BE49-F238E27FC236}">
                <a16:creationId xmlns:a16="http://schemas.microsoft.com/office/drawing/2014/main" id="{BF49CD7B-A5D0-4A2A-B581-84237C082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800" b="1" cap="all" baseline="0" dirty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133012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, contenuto in du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094F38BA-B18B-4EE6-B542-3C9D498F0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047" y="804707"/>
            <a:ext cx="5580000" cy="3228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70F2E8EB-28E1-45C2-83EE-4DADF6A531C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30458" y="804707"/>
            <a:ext cx="5580000" cy="3228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11E6AE87-8929-460C-9580-9E02BDE6B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800" b="1" cap="all" baseline="0" dirty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793104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B409BFC-304C-4B07-A36F-1CDBBB1CEB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C27401F-DCDC-4EC1-97E2-D2DDB7CB9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5593106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, contenuto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84BE12E7-B9CA-43D1-B4B4-E97814A1A4F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01547" y="3815221"/>
            <a:ext cx="11412000" cy="21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tx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8AD27EE4-D5FC-4668-BF6A-D57CF0F65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800" b="1" cap="all" baseline="0" dirty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A68F7FCD-4807-42F4-8DED-F84E7839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83" y="798022"/>
            <a:ext cx="11412000" cy="30072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n-lt"/>
              </a:defRPr>
            </a:lvl1pPr>
            <a:lvl2pPr>
              <a:defRPr sz="1400" b="0" i="0">
                <a:solidFill>
                  <a:schemeClr val="tx1"/>
                </a:solidFill>
                <a:latin typeface="+mn-lt"/>
              </a:defRPr>
            </a:lvl2pPr>
            <a:lvl3pPr>
              <a:defRPr sz="1200" b="0" i="0">
                <a:solidFill>
                  <a:schemeClr val="tx1"/>
                </a:solidFill>
                <a:latin typeface="+mn-lt"/>
              </a:defRPr>
            </a:lvl3pPr>
            <a:lvl4pPr>
              <a:defRPr sz="1100" b="0" i="0">
                <a:solidFill>
                  <a:schemeClr val="tx1"/>
                </a:solidFill>
                <a:latin typeface="+mn-lt"/>
              </a:defRPr>
            </a:lvl4pPr>
            <a:lvl5pPr>
              <a:defRPr sz="1100"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1333031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">
            <a:extLst>
              <a:ext uri="{FF2B5EF4-FFF2-40B4-BE49-F238E27FC236}">
                <a16:creationId xmlns:a16="http://schemas.microsoft.com/office/drawing/2014/main" id="{B7D05A30-05FE-4C97-9B71-79FB59571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800" b="1" cap="all" baseline="0" dirty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5D8A5455-2DC3-400D-824C-7D86914D51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01547" y="3815221"/>
            <a:ext cx="11412000" cy="21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tx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525933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, contenuto in 2 colonne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olo 1">
            <a:extLst>
              <a:ext uri="{FF2B5EF4-FFF2-40B4-BE49-F238E27FC236}">
                <a16:creationId xmlns:a16="http://schemas.microsoft.com/office/drawing/2014/main" id="{16F4A195-67A6-4359-BBAF-1395C201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800" b="1" cap="all" baseline="0" dirty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C54FE1E7-3C17-47E6-AC52-E3F344E09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86" y="804708"/>
            <a:ext cx="5580000" cy="30062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BA1223E7-0B6B-44A5-874F-5151A5EBE7F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30458" y="804708"/>
            <a:ext cx="5580000" cy="30062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36DAC170-F5B6-4F4F-8AEF-E2F7C3CF70A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01547" y="3815221"/>
            <a:ext cx="11412000" cy="21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tx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10470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, sottotitolo,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">
            <a:extLst>
              <a:ext uri="{FF2B5EF4-FFF2-40B4-BE49-F238E27FC236}">
                <a16:creationId xmlns:a16="http://schemas.microsoft.com/office/drawing/2014/main" id="{111C37D7-7043-4CFF-981E-DC01520B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800" b="1" cap="all" baseline="0" dirty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D25B963E-3988-44D6-9325-56BA74069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83" y="1147940"/>
            <a:ext cx="11412000" cy="28900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n-lt"/>
              </a:defRPr>
            </a:lvl1pPr>
            <a:lvl2pPr>
              <a:defRPr sz="1400" b="0" i="0">
                <a:solidFill>
                  <a:schemeClr val="tx1"/>
                </a:solidFill>
                <a:latin typeface="+mn-lt"/>
              </a:defRPr>
            </a:lvl2pPr>
            <a:lvl3pPr>
              <a:defRPr sz="1200" b="0" i="0">
                <a:solidFill>
                  <a:schemeClr val="tx1"/>
                </a:solidFill>
                <a:latin typeface="+mn-lt"/>
              </a:defRPr>
            </a:lvl3pPr>
            <a:lvl4pPr>
              <a:defRPr sz="1100" b="0" i="0">
                <a:solidFill>
                  <a:schemeClr val="tx1"/>
                </a:solidFill>
                <a:latin typeface="+mn-lt"/>
              </a:defRPr>
            </a:lvl4pPr>
            <a:lvl5pPr>
              <a:defRPr sz="1100"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6" name="Segnaposto testo 2">
            <a:extLst>
              <a:ext uri="{FF2B5EF4-FFF2-40B4-BE49-F238E27FC236}">
                <a16:creationId xmlns:a16="http://schemas.microsoft.com/office/drawing/2014/main" id="{1452903F-CEAC-4762-A6AD-98927A98479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04609" y="750079"/>
            <a:ext cx="11412000" cy="28756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Font typeface="Arial" pitchFamily="34" charset="0"/>
              <a:buNone/>
              <a:defRPr lang="it-IT" sz="16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689230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olo,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">
            <a:extLst>
              <a:ext uri="{FF2B5EF4-FFF2-40B4-BE49-F238E27FC236}">
                <a16:creationId xmlns:a16="http://schemas.microsoft.com/office/drawing/2014/main" id="{E867F715-F14A-4E7E-9792-3A2F0F55F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800" b="1" cap="all" baseline="0" dirty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  <p:sp>
        <p:nvSpPr>
          <p:cNvPr id="15" name="Segnaposto testo 2">
            <a:extLst>
              <a:ext uri="{FF2B5EF4-FFF2-40B4-BE49-F238E27FC236}">
                <a16:creationId xmlns:a16="http://schemas.microsoft.com/office/drawing/2014/main" id="{BC9E4C25-FF5F-44D4-83F8-2BCE241B5B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04609" y="750079"/>
            <a:ext cx="11412000" cy="28756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600" b="0" dirty="0"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743471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, sottotitolo, contenuto in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2"/>
          <p:cNvSpPr>
            <a:spLocks noGrp="1"/>
          </p:cNvSpPr>
          <p:nvPr>
            <p:ph type="body" idx="10" hasCustomPrompt="1"/>
          </p:nvPr>
        </p:nvSpPr>
        <p:spPr>
          <a:xfrm>
            <a:off x="404609" y="750079"/>
            <a:ext cx="11412000" cy="28756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600" b="0" dirty="0"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it-IT" dirty="0"/>
              <a:t>Fare clic per modificare stili del testo dello schema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F61E7CF1-48B4-44FC-B308-9D10F9B7F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800" b="1" cap="all" baseline="0" dirty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185693D3-3E47-4C90-B433-728723AB8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86" y="1155532"/>
            <a:ext cx="5580000" cy="2877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23" name="Segnaposto contenuto 2">
            <a:extLst>
              <a:ext uri="{FF2B5EF4-FFF2-40B4-BE49-F238E27FC236}">
                <a16:creationId xmlns:a16="http://schemas.microsoft.com/office/drawing/2014/main" id="{52332826-C90C-4CB4-84DE-A2B7FCA586C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30458" y="1155532"/>
            <a:ext cx="5580000" cy="2877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004543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olo, sottotitolo, contenuto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05CBEEFE-E5BD-416C-9A7F-DF889B942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800" b="1" cap="all" baseline="0" dirty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F27FC436-BA89-44BA-8435-A50E4036D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83" y="1147941"/>
            <a:ext cx="11412000" cy="26560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n-lt"/>
              </a:defRPr>
            </a:lvl1pPr>
            <a:lvl2pPr>
              <a:defRPr sz="1400" b="0" i="0">
                <a:solidFill>
                  <a:schemeClr val="tx1"/>
                </a:solidFill>
                <a:latin typeface="+mn-lt"/>
              </a:defRPr>
            </a:lvl2pPr>
            <a:lvl3pPr>
              <a:defRPr sz="1200" b="0" i="0">
                <a:solidFill>
                  <a:schemeClr val="tx1"/>
                </a:solidFill>
                <a:latin typeface="+mn-lt"/>
              </a:defRPr>
            </a:lvl3pPr>
            <a:lvl4pPr>
              <a:defRPr sz="1100" b="0" i="0">
                <a:solidFill>
                  <a:schemeClr val="tx1"/>
                </a:solidFill>
                <a:latin typeface="+mn-lt"/>
              </a:defRPr>
            </a:lvl4pPr>
            <a:lvl5pPr>
              <a:defRPr sz="1100"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20" name="Segnaposto testo 2">
            <a:extLst>
              <a:ext uri="{FF2B5EF4-FFF2-40B4-BE49-F238E27FC236}">
                <a16:creationId xmlns:a16="http://schemas.microsoft.com/office/drawing/2014/main" id="{5F16719E-0666-4964-9C9A-1F8602F62D5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04609" y="750079"/>
            <a:ext cx="11412000" cy="28756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600" b="0" dirty="0"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it-IT" dirty="0"/>
              <a:t>Fare clic per modificare stili del testo dello schema</a:t>
            </a:r>
          </a:p>
        </p:txBody>
      </p: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341A12A0-2055-42A1-83C1-9D1EA9D43FE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01547" y="3815221"/>
            <a:ext cx="11412000" cy="21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tx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422742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olo, sottotitolo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0F4AE0D0-4D9F-413A-8FF4-C34D095CE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800" b="1" cap="all" baseline="0" dirty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CCA41C93-8A8D-4705-9C1F-A3744C1C295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04609" y="750079"/>
            <a:ext cx="11412000" cy="28756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600" b="0" dirty="0"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it-IT" dirty="0"/>
              <a:t>Fare clic per modificare stili del testo dello schema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781E6997-E2AF-4B0F-ABA2-CEFBB119DFD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01547" y="3815221"/>
            <a:ext cx="11412000" cy="21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tx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215115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olo, sottotitolo, contenuto in 2 colonne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">
            <a:extLst>
              <a:ext uri="{FF2B5EF4-FFF2-40B4-BE49-F238E27FC236}">
                <a16:creationId xmlns:a16="http://schemas.microsoft.com/office/drawing/2014/main" id="{5F4009D4-8255-4B8F-9B35-490186983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800" b="1" cap="all" baseline="0" dirty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255886A1-80EE-4C88-B638-22A8FCB98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86" y="1147942"/>
            <a:ext cx="5580000" cy="26630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59FBDCBC-2924-4C1D-B41B-B958189D24E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30458" y="1147942"/>
            <a:ext cx="5580000" cy="26630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20" name="Segnaposto testo 2">
            <a:extLst>
              <a:ext uri="{FF2B5EF4-FFF2-40B4-BE49-F238E27FC236}">
                <a16:creationId xmlns:a16="http://schemas.microsoft.com/office/drawing/2014/main" id="{78B96D45-207E-47C1-9B51-3AD6B70228D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04609" y="750079"/>
            <a:ext cx="11412000" cy="28756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600" b="0" dirty="0"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it-IT" dirty="0"/>
              <a:t>Fare clic per modificare stili del testo dello schema</a:t>
            </a:r>
          </a:p>
        </p:txBody>
      </p: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D70BA695-3851-4304-B46C-7B569E1AE9EA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01547" y="3815221"/>
            <a:ext cx="11412000" cy="21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tx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26921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489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AE59AE-9751-408C-BBA7-66F9612805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C27401F-DCDC-4EC1-97E2-D2DDB7CB9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9249161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pertina Relat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5">
            <a:extLst>
              <a:ext uri="{FF2B5EF4-FFF2-40B4-BE49-F238E27FC236}">
                <a16:creationId xmlns:a16="http://schemas.microsoft.com/office/drawing/2014/main" id="{FD610CE5-9F32-4807-AD75-D07856492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0" y="1277780"/>
            <a:ext cx="6675120" cy="102484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sz="3200" b="0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0F1D1C6-A1B4-49EE-9EFD-3A0DC3587D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1186" y="2435629"/>
            <a:ext cx="6658249" cy="21114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0"/>
            <a:r>
              <a:rPr lang="it-IT" dirty="0"/>
              <a:t>Secondo livello</a:t>
            </a:r>
          </a:p>
          <a:p>
            <a:pPr lvl="0"/>
            <a:r>
              <a:rPr lang="it-IT" dirty="0"/>
              <a:t>Terzo livello</a:t>
            </a:r>
          </a:p>
          <a:p>
            <a:pPr lvl="0"/>
            <a:r>
              <a:rPr lang="it-IT" dirty="0"/>
              <a:t>Quarto livello</a:t>
            </a:r>
          </a:p>
          <a:p>
            <a:pPr lvl="0"/>
            <a:r>
              <a:rPr lang="it-IT" dirty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57482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02AFC8A3-9F41-4F22-BC75-8E5FFD7B2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74" y="1122363"/>
            <a:ext cx="8858251" cy="163077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A7F625CD-153A-4E8D-8211-97EBC5896E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874" y="2822718"/>
            <a:ext cx="8858251" cy="13318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9634260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 ev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2699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6286AA-C7E2-476E-9883-86A382D14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07E6C48-D32D-4B25-BF34-5DFD0F1B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7904-E952-4288-8AB5-6E574ABB045A}" type="datetimeFigureOut">
              <a:rPr lang="it-IT" smtClean="0"/>
              <a:t>18/03/19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263BC39-929D-480C-9520-8E72BFB8F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3D207F0-2F8B-4288-AB43-48B50B06D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F7567-95BF-45E1-BA06-AC65A2B675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87729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4977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,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2000" b="0" cap="all" baseline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2983" y="798022"/>
            <a:ext cx="11412000" cy="324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7738800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B409BFC-304C-4B07-A36F-1CDBBB1CEB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C27401F-DCDC-4EC1-97E2-D2DDB7CB9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655972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AE59AE-9751-408C-BBA7-66F9612805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C27401F-DCDC-4EC1-97E2-D2DDB7CB9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0150587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9B4E319-E2FC-40BA-9B3D-AB43D10FD6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C27401F-DCDC-4EC1-97E2-D2DDB7CB9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8845969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AB15B8D-EC2C-4E6C-B97C-7A3720CD14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C27401F-DCDC-4EC1-97E2-D2DDB7CB9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4046847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9B4E319-E2FC-40BA-9B3D-AB43D10FD6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C27401F-DCDC-4EC1-97E2-D2DDB7CB9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150544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62EDACC-7279-4944-91FA-CCC558F271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C27401F-DCDC-4EC1-97E2-D2DDB7CB9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8118603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95A853D-61DE-4D28-9C94-B0D529B763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C27401F-DCDC-4EC1-97E2-D2DDB7CB9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8961936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, contenuto in du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094F38BA-B18B-4EE6-B542-3C9D498F0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047" y="804707"/>
            <a:ext cx="5580000" cy="3228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70F2E8EB-28E1-45C2-83EE-4DADF6A531C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30458" y="804707"/>
            <a:ext cx="5580000" cy="3228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FF010E03-01D7-4307-997C-68A2F2A3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5067191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, contenuto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84BE12E7-B9CA-43D1-B4B4-E97814A1A4F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01547" y="3815221"/>
            <a:ext cx="11412000" cy="21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bg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A68F7FCD-4807-42F4-8DED-F84E7839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83" y="798022"/>
            <a:ext cx="11412000" cy="30072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166DC5A3-518A-4821-A144-5B91EB4A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2000" b="0" cap="all" baseline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7746385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423A056-7CFA-49E0-BDFB-06DC9CA153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FF4118B4-2748-4829-83FA-99192C2C80B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01547" y="3815221"/>
            <a:ext cx="11412000" cy="21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bg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CCDD078-8E41-4697-9416-46A232CE1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4713814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, contenuto in 2 colonne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C54FE1E7-3C17-47E6-AC52-E3F344E09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86" y="804708"/>
            <a:ext cx="5580000" cy="30062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BA1223E7-0B6B-44A5-874F-5151A5EBE7F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30458" y="804708"/>
            <a:ext cx="5580000" cy="30062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29" name="Segnaposto contenuto 2">
            <a:extLst>
              <a:ext uri="{FF2B5EF4-FFF2-40B4-BE49-F238E27FC236}">
                <a16:creationId xmlns:a16="http://schemas.microsoft.com/office/drawing/2014/main" id="{57D1DDB6-A10D-451D-B711-F14CCA8DB39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01547" y="3815221"/>
            <a:ext cx="11412000" cy="21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bg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5D89A9CE-990A-4BA0-8AD6-F33FB9FAB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8672148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olo, sottotitolo,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D25B963E-3988-44D6-9325-56BA74069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83" y="1147940"/>
            <a:ext cx="11412000" cy="28900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6" name="Segnaposto testo 2">
            <a:extLst>
              <a:ext uri="{FF2B5EF4-FFF2-40B4-BE49-F238E27FC236}">
                <a16:creationId xmlns:a16="http://schemas.microsoft.com/office/drawing/2014/main" id="{1452903F-CEAC-4762-A6AD-98927A98479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04609" y="750079"/>
            <a:ext cx="11412000" cy="28756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6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it-IT" dirty="0"/>
              <a:t>Fare clic per modificare stili del testo dello schema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53721B1A-603F-4E05-8025-180C9B9B6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3953701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,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3FBDDFDF-BE90-45AF-BCBF-E785E8CB0A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5" y="0"/>
            <a:ext cx="12190095" cy="6858000"/>
          </a:xfrm>
          <a:prstGeom prst="rect">
            <a:avLst/>
          </a:prstGeom>
        </p:spPr>
      </p:pic>
      <p:sp>
        <p:nvSpPr>
          <p:cNvPr id="15" name="Segnaposto testo 2">
            <a:extLst>
              <a:ext uri="{FF2B5EF4-FFF2-40B4-BE49-F238E27FC236}">
                <a16:creationId xmlns:a16="http://schemas.microsoft.com/office/drawing/2014/main" id="{BC9E4C25-FF5F-44D4-83F8-2BCE241B5B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04609" y="750079"/>
            <a:ext cx="11412000" cy="28756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6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it-IT" dirty="0"/>
              <a:t>Fare clic per modificare stili del testo dello schema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6D1308B4-837D-4533-A191-988C46F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40607918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olo, sottotitolo, contenuto in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2"/>
          <p:cNvSpPr>
            <a:spLocks noGrp="1"/>
          </p:cNvSpPr>
          <p:nvPr>
            <p:ph type="body" idx="10" hasCustomPrompt="1"/>
          </p:nvPr>
        </p:nvSpPr>
        <p:spPr>
          <a:xfrm>
            <a:off x="404609" y="750079"/>
            <a:ext cx="11412000" cy="28756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6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it-IT" dirty="0"/>
              <a:t>Fare clic per modificare stili del testo dello schema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F61E7CF1-48B4-44FC-B308-9D10F9B7F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185693D3-3E47-4C90-B433-728723AB8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86" y="1155532"/>
            <a:ext cx="5580000" cy="2877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23" name="Segnaposto contenuto 2">
            <a:extLst>
              <a:ext uri="{FF2B5EF4-FFF2-40B4-BE49-F238E27FC236}">
                <a16:creationId xmlns:a16="http://schemas.microsoft.com/office/drawing/2014/main" id="{52332826-C90C-4CB4-84DE-A2B7FCA586C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30458" y="1155532"/>
            <a:ext cx="5580000" cy="2877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9223209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olo, sottotitolo, contenuto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4054F23-23B8-48AA-AF04-308ADD3A16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05CBEEFE-E5BD-416C-9A7F-DF889B942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F27FC436-BA89-44BA-8435-A50E4036D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83" y="1147941"/>
            <a:ext cx="11412000" cy="26560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5733C559-2474-4F03-81B9-5BA11EE0954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01547" y="3815221"/>
            <a:ext cx="11412000" cy="21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bg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20" name="Segnaposto testo 2">
            <a:extLst>
              <a:ext uri="{FF2B5EF4-FFF2-40B4-BE49-F238E27FC236}">
                <a16:creationId xmlns:a16="http://schemas.microsoft.com/office/drawing/2014/main" id="{5F16719E-0666-4964-9C9A-1F8602F62D5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04609" y="750079"/>
            <a:ext cx="11412000" cy="28756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6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1311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AB15B8D-EC2C-4E6C-B97C-7A3720CD14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C27401F-DCDC-4EC1-97E2-D2DDB7CB9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3087072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olo, sottotitolo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FC201BF-9455-4A32-8DCD-8BE7BABBA4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ED0B852B-3363-4274-AEE6-B36C52631F9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01547" y="3815221"/>
            <a:ext cx="11412000" cy="21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bg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CCA41C93-8A8D-4705-9C1F-A3744C1C295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04609" y="750079"/>
            <a:ext cx="11412000" cy="28756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16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it-IT" dirty="0"/>
              <a:t>Fare clic per modificare stili del testo dello schema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445E220-41E9-4240-8A2E-663C332F0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9683277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olo, sottotitolo, contenuto in 2 colonne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16E88C4-DC21-4590-94C0-9387D46F24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255886A1-80EE-4C88-B638-22A8FCB98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86" y="1147942"/>
            <a:ext cx="5580000" cy="26630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59FBDCBC-2924-4C1D-B41B-B958189D24E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30458" y="1147942"/>
            <a:ext cx="5580000" cy="26630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5B567EDA-D786-496C-AF4D-695FC26727E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01547" y="3815221"/>
            <a:ext cx="11412000" cy="21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bg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20" name="Segnaposto testo 2">
            <a:extLst>
              <a:ext uri="{FF2B5EF4-FFF2-40B4-BE49-F238E27FC236}">
                <a16:creationId xmlns:a16="http://schemas.microsoft.com/office/drawing/2014/main" id="{78B96D45-207E-47C1-9B51-3AD6B70228D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04609" y="750079"/>
            <a:ext cx="11412000" cy="28756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Font typeface="Arial" pitchFamily="34" charset="0"/>
              <a:buNone/>
              <a:defRPr lang="it-IT" sz="16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A4F3A12A-B615-4F6D-8385-C6BCCE9B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4288934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ertina Relat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5">
            <a:extLst>
              <a:ext uri="{FF2B5EF4-FFF2-40B4-BE49-F238E27FC236}">
                <a16:creationId xmlns:a16="http://schemas.microsoft.com/office/drawing/2014/main" id="{FD610CE5-9F32-4807-AD75-D07856492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0" y="1277780"/>
            <a:ext cx="6675120" cy="102484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sz="3200" b="0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0F1D1C6-A1B4-49EE-9EFD-3A0DC3587D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1186" y="2435629"/>
            <a:ext cx="6658249" cy="21114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0"/>
            <a:r>
              <a:rPr lang="it-IT" dirty="0"/>
              <a:t>Secondo livello</a:t>
            </a:r>
          </a:p>
          <a:p>
            <a:pPr lvl="0"/>
            <a:r>
              <a:rPr lang="it-IT" dirty="0"/>
              <a:t>Terzo livello</a:t>
            </a:r>
          </a:p>
          <a:p>
            <a:pPr lvl="0"/>
            <a:r>
              <a:rPr lang="it-IT" dirty="0"/>
              <a:t>Quarto livello</a:t>
            </a:r>
          </a:p>
          <a:p>
            <a:pPr lvl="0"/>
            <a:r>
              <a:rPr lang="it-IT" dirty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81144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E4490CC-9622-45BD-81B8-094FD82544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66874" y="1122363"/>
            <a:ext cx="8858251" cy="163077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 b="0" cap="all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66874" y="2822718"/>
            <a:ext cx="8858251" cy="13318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7736751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107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,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6377" y="365124"/>
            <a:ext cx="11970327" cy="35808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6377" y="798022"/>
            <a:ext cx="11970327" cy="3351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54776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6377" y="365124"/>
            <a:ext cx="11970327" cy="36353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8842571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, contenuto in du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4691" y="365124"/>
            <a:ext cx="11953702" cy="36353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094F38BA-B18B-4EE6-B542-3C9D498F0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91" y="814647"/>
            <a:ext cx="5732200" cy="3335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70F2E8EB-28E1-45C2-83EE-4DADF6A531C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29855" y="814647"/>
            <a:ext cx="5732200" cy="3335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5362923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, contenuto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6377" y="365124"/>
            <a:ext cx="11970327" cy="36353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6377" y="814648"/>
            <a:ext cx="11970327" cy="31422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84BE12E7-B9CA-43D1-B4B4-E97814A1A4F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16378" y="4015050"/>
            <a:ext cx="11970327" cy="2455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bg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124664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4691" y="365124"/>
            <a:ext cx="11962014" cy="36353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84BE12E7-B9CA-43D1-B4B4-E97814A1A4F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24692" y="4039986"/>
            <a:ext cx="11962014" cy="2122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bg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20834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62EDACC-7279-4944-91FA-CCC558F271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C27401F-DCDC-4EC1-97E2-D2DDB7CB9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9214449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, contenuto in 2 colonne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4691" y="365124"/>
            <a:ext cx="11953702" cy="36353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84BE12E7-B9CA-43D1-B4B4-E97814A1A4F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24692" y="4064925"/>
            <a:ext cx="11953702" cy="1956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bg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094F38BA-B18B-4EE6-B542-3C9D498F0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91" y="839585"/>
            <a:ext cx="5732200" cy="31255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70F2E8EB-28E1-45C2-83EE-4DADF6A531C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29855" y="839585"/>
            <a:ext cx="5748538" cy="31255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5516654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, sottotitolo,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4691" y="365124"/>
            <a:ext cx="11962014" cy="36003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4691" y="1254303"/>
            <a:ext cx="11962014" cy="28954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2"/>
          <p:cNvSpPr>
            <a:spLocks noGrp="1"/>
          </p:cNvSpPr>
          <p:nvPr>
            <p:ph type="body" idx="10" hasCustomPrompt="1"/>
          </p:nvPr>
        </p:nvSpPr>
        <p:spPr>
          <a:xfrm>
            <a:off x="124692" y="809713"/>
            <a:ext cx="1196201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Font typeface="Arial" pitchFamily="34" charset="0"/>
              <a:buNone/>
              <a:defRPr lang="it-IT" sz="16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159267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olo,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4691" y="365124"/>
            <a:ext cx="11962014" cy="3600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Segnaposto testo 2"/>
          <p:cNvSpPr>
            <a:spLocks noGrp="1"/>
          </p:cNvSpPr>
          <p:nvPr>
            <p:ph type="body" idx="10" hasCustomPrompt="1"/>
          </p:nvPr>
        </p:nvSpPr>
        <p:spPr>
          <a:xfrm>
            <a:off x="124692" y="809713"/>
            <a:ext cx="1196201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Font typeface="Arial" pitchFamily="34" charset="0"/>
              <a:buNone/>
              <a:defRPr lang="it-IT" sz="16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739988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, sottotitolo, contenuto in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6377" y="365124"/>
            <a:ext cx="11962015" cy="36353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6377" y="1178331"/>
            <a:ext cx="5740514" cy="29713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2"/>
          <p:cNvSpPr>
            <a:spLocks noGrp="1"/>
          </p:cNvSpPr>
          <p:nvPr>
            <p:ph type="body" idx="10" hasCustomPrompt="1"/>
          </p:nvPr>
        </p:nvSpPr>
        <p:spPr>
          <a:xfrm>
            <a:off x="116378" y="809713"/>
            <a:ext cx="11962015" cy="28756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Font typeface="Arial" pitchFamily="34" charset="0"/>
              <a:buNone/>
              <a:defRPr lang="it-IT" sz="16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6" name="Segnaposto contenuto 2"/>
          <p:cNvSpPr>
            <a:spLocks noGrp="1"/>
          </p:cNvSpPr>
          <p:nvPr>
            <p:ph idx="12"/>
          </p:nvPr>
        </p:nvSpPr>
        <p:spPr>
          <a:xfrm>
            <a:off x="6329855" y="1178331"/>
            <a:ext cx="5748537" cy="29713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636058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olo, sottotitolo, contenuto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6377" y="365124"/>
            <a:ext cx="11970327" cy="36353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6377" y="1190455"/>
            <a:ext cx="11970327" cy="2807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2"/>
          <p:cNvSpPr>
            <a:spLocks noGrp="1"/>
          </p:cNvSpPr>
          <p:nvPr>
            <p:ph type="body" idx="10" hasCustomPrompt="1"/>
          </p:nvPr>
        </p:nvSpPr>
        <p:spPr>
          <a:xfrm>
            <a:off x="116378" y="809713"/>
            <a:ext cx="11970327" cy="2996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Font typeface="Arial" pitchFamily="34" charset="0"/>
              <a:buNone/>
              <a:defRPr lang="it-IT" sz="16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5" name="Segnaposto contenuto 2"/>
          <p:cNvSpPr>
            <a:spLocks noGrp="1"/>
          </p:cNvSpPr>
          <p:nvPr>
            <p:ph idx="11" hasCustomPrompt="1"/>
          </p:nvPr>
        </p:nvSpPr>
        <p:spPr>
          <a:xfrm>
            <a:off x="116378" y="4039988"/>
            <a:ext cx="11970327" cy="2289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bg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983137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olo, sottotitolo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6378" y="365124"/>
            <a:ext cx="11978640" cy="3600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Segnaposto testo 2"/>
          <p:cNvSpPr>
            <a:spLocks noGrp="1"/>
          </p:cNvSpPr>
          <p:nvPr>
            <p:ph type="body" idx="10" hasCustomPrompt="1"/>
          </p:nvPr>
        </p:nvSpPr>
        <p:spPr>
          <a:xfrm>
            <a:off x="116379" y="809713"/>
            <a:ext cx="11978640" cy="2996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Font typeface="Arial" pitchFamily="34" charset="0"/>
              <a:buNone/>
              <a:defRPr lang="it-IT" sz="16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5" name="Segnaposto contenuto 2"/>
          <p:cNvSpPr>
            <a:spLocks noGrp="1"/>
          </p:cNvSpPr>
          <p:nvPr>
            <p:ph idx="11" hasCustomPrompt="1"/>
          </p:nvPr>
        </p:nvSpPr>
        <p:spPr>
          <a:xfrm>
            <a:off x="116379" y="4048298"/>
            <a:ext cx="11978640" cy="2122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i="0" smtClean="0">
                <a:solidFill>
                  <a:schemeClr val="bg1"/>
                </a:solidFill>
                <a:latin typeface="+mn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274526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olo, sottotitolo, contenuto in 2 colonne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4689" y="365124"/>
            <a:ext cx="11962015" cy="36353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4689" y="1190455"/>
            <a:ext cx="5732202" cy="2807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2"/>
          <p:cNvSpPr>
            <a:spLocks noGrp="1"/>
          </p:cNvSpPr>
          <p:nvPr>
            <p:ph type="body" idx="10" hasCustomPrompt="1"/>
          </p:nvPr>
        </p:nvSpPr>
        <p:spPr>
          <a:xfrm>
            <a:off x="124690" y="809713"/>
            <a:ext cx="11962015" cy="2996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Font typeface="Arial" pitchFamily="34" charset="0"/>
              <a:buNone/>
              <a:defRPr lang="it-IT" sz="16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5" name="Segnaposto contenuto 2"/>
          <p:cNvSpPr>
            <a:spLocks noGrp="1"/>
          </p:cNvSpPr>
          <p:nvPr>
            <p:ph idx="11" hasCustomPrompt="1"/>
          </p:nvPr>
        </p:nvSpPr>
        <p:spPr>
          <a:xfrm>
            <a:off x="124690" y="4048299"/>
            <a:ext cx="11962015" cy="2122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i="0" smtClean="0">
                <a:solidFill>
                  <a:schemeClr val="bg1"/>
                </a:solidFill>
                <a:latin typeface="+mn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6" name="Segnaposto contenuto 2"/>
          <p:cNvSpPr>
            <a:spLocks noGrp="1"/>
          </p:cNvSpPr>
          <p:nvPr>
            <p:ph idx="12"/>
          </p:nvPr>
        </p:nvSpPr>
        <p:spPr>
          <a:xfrm>
            <a:off x="6329855" y="1190455"/>
            <a:ext cx="5756849" cy="2807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9483155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2312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 ev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4062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pertina Relat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5">
            <a:extLst>
              <a:ext uri="{FF2B5EF4-FFF2-40B4-BE49-F238E27FC236}">
                <a16:creationId xmlns:a16="http://schemas.microsoft.com/office/drawing/2014/main" id="{FD610CE5-9F32-4807-AD75-D07856492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770" y="1685105"/>
            <a:ext cx="6184669" cy="102484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sz="2400" b="0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0F1D1C6-A1B4-49EE-9EFD-3A0DC3587D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50397" y="2842954"/>
            <a:ext cx="6169038" cy="21114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0"/>
            <a:r>
              <a:rPr lang="it-IT" dirty="0"/>
              <a:t>Secondo livello</a:t>
            </a:r>
          </a:p>
          <a:p>
            <a:pPr lvl="0"/>
            <a:r>
              <a:rPr lang="it-IT" dirty="0"/>
              <a:t>Terzo livello</a:t>
            </a:r>
          </a:p>
          <a:p>
            <a:pPr lvl="0"/>
            <a:r>
              <a:rPr lang="it-IT" dirty="0"/>
              <a:t>Quarto livello</a:t>
            </a:r>
          </a:p>
          <a:p>
            <a:pPr lvl="0"/>
            <a:r>
              <a:rPr lang="it-IT" dirty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33800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95A853D-61DE-4D28-9C94-B0D529B763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C27401F-DCDC-4EC1-97E2-D2DDB7CB9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8767518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,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5808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798022"/>
            <a:ext cx="10515600" cy="3351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47688495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6353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2668419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, contenuto in du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6353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094F38BA-B18B-4EE6-B542-3C9D498F0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814647"/>
            <a:ext cx="5018690" cy="3335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70F2E8EB-28E1-45C2-83EE-4DADF6A531C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29855" y="814647"/>
            <a:ext cx="5023945" cy="3335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1332459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, contenuto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6353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814648"/>
            <a:ext cx="10515600" cy="31422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84BE12E7-B9CA-43D1-B4B4-E97814A1A4F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8201" y="4015050"/>
            <a:ext cx="10515600" cy="2455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bg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341631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6353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84BE12E7-B9CA-43D1-B4B4-E97814A1A4F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8201" y="4039986"/>
            <a:ext cx="10515600" cy="2122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bg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118838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, contenuto in 2 colonne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6353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84BE12E7-B9CA-43D1-B4B4-E97814A1A4F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8201" y="4064925"/>
            <a:ext cx="10515600" cy="1956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bg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094F38BA-B18B-4EE6-B542-3C9D498F0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839585"/>
            <a:ext cx="5018690" cy="31255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70F2E8EB-28E1-45C2-83EE-4DADF6A531C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29855" y="839585"/>
            <a:ext cx="5023945" cy="31255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5222160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, sottotitolo,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6003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254303"/>
            <a:ext cx="10515600" cy="28954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2"/>
          <p:cNvSpPr>
            <a:spLocks noGrp="1"/>
          </p:cNvSpPr>
          <p:nvPr>
            <p:ph type="body" idx="10" hasCustomPrompt="1"/>
          </p:nvPr>
        </p:nvSpPr>
        <p:spPr>
          <a:xfrm>
            <a:off x="838201" y="809713"/>
            <a:ext cx="10515600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Font typeface="Arial" pitchFamily="34" charset="0"/>
              <a:buNone/>
              <a:defRPr lang="it-IT" sz="16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2863401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olo,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600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Segnaposto testo 2"/>
          <p:cNvSpPr>
            <a:spLocks noGrp="1"/>
          </p:cNvSpPr>
          <p:nvPr>
            <p:ph type="body" idx="10" hasCustomPrompt="1"/>
          </p:nvPr>
        </p:nvSpPr>
        <p:spPr>
          <a:xfrm>
            <a:off x="838201" y="809713"/>
            <a:ext cx="10515600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Font typeface="Arial" pitchFamily="34" charset="0"/>
              <a:buNone/>
              <a:defRPr lang="it-IT" sz="16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204607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, sottotitolo, contenuto in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6353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1" y="1178331"/>
            <a:ext cx="5018690" cy="29713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2"/>
          <p:cNvSpPr>
            <a:spLocks noGrp="1"/>
          </p:cNvSpPr>
          <p:nvPr>
            <p:ph type="body" idx="10" hasCustomPrompt="1"/>
          </p:nvPr>
        </p:nvSpPr>
        <p:spPr>
          <a:xfrm>
            <a:off x="838201" y="809713"/>
            <a:ext cx="10515600" cy="28756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Font typeface="Arial" pitchFamily="34" charset="0"/>
              <a:buNone/>
              <a:defRPr lang="it-IT" sz="16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6" name="Segnaposto contenuto 2"/>
          <p:cNvSpPr>
            <a:spLocks noGrp="1"/>
          </p:cNvSpPr>
          <p:nvPr>
            <p:ph idx="12"/>
          </p:nvPr>
        </p:nvSpPr>
        <p:spPr>
          <a:xfrm>
            <a:off x="6329855" y="1178331"/>
            <a:ext cx="5023945" cy="29713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017166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olo, sottotitolo, contenuto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6353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190455"/>
            <a:ext cx="10515600" cy="2807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2"/>
          <p:cNvSpPr>
            <a:spLocks noGrp="1"/>
          </p:cNvSpPr>
          <p:nvPr>
            <p:ph type="body" idx="10" hasCustomPrompt="1"/>
          </p:nvPr>
        </p:nvSpPr>
        <p:spPr>
          <a:xfrm>
            <a:off x="838201" y="809713"/>
            <a:ext cx="10515600" cy="2996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Font typeface="Arial" pitchFamily="34" charset="0"/>
              <a:buNone/>
              <a:defRPr lang="it-IT" sz="16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5" name="Segnaposto contenuto 2"/>
          <p:cNvSpPr>
            <a:spLocks noGrp="1"/>
          </p:cNvSpPr>
          <p:nvPr>
            <p:ph idx="11" hasCustomPrompt="1"/>
          </p:nvPr>
        </p:nvSpPr>
        <p:spPr>
          <a:xfrm>
            <a:off x="838201" y="4039988"/>
            <a:ext cx="10515600" cy="2289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smtClean="0">
                <a:solidFill>
                  <a:schemeClr val="bg1"/>
                </a:solidFill>
                <a:latin typeface="+mj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29532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, contenuto in du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094F38BA-B18B-4EE6-B542-3C9D498F0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047" y="804707"/>
            <a:ext cx="5580000" cy="3228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70F2E8EB-28E1-45C2-83EE-4DADF6A531C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30458" y="804707"/>
            <a:ext cx="5580000" cy="3228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FF010E03-01D7-4307-997C-68A2F2A3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83" y="404880"/>
            <a:ext cx="11412000" cy="324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it-IT" sz="2000" b="0" cap="all" baseline="0" dirty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8542052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olo, sottotitolo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600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Segnaposto testo 2"/>
          <p:cNvSpPr>
            <a:spLocks noGrp="1"/>
          </p:cNvSpPr>
          <p:nvPr>
            <p:ph type="body" idx="10" hasCustomPrompt="1"/>
          </p:nvPr>
        </p:nvSpPr>
        <p:spPr>
          <a:xfrm>
            <a:off x="838201" y="809713"/>
            <a:ext cx="10515600" cy="2996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Font typeface="Arial" pitchFamily="34" charset="0"/>
              <a:buNone/>
              <a:defRPr lang="it-IT" sz="16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5" name="Segnaposto contenuto 2"/>
          <p:cNvSpPr>
            <a:spLocks noGrp="1"/>
          </p:cNvSpPr>
          <p:nvPr>
            <p:ph idx="11" hasCustomPrompt="1"/>
          </p:nvPr>
        </p:nvSpPr>
        <p:spPr>
          <a:xfrm>
            <a:off x="838201" y="4048298"/>
            <a:ext cx="10515600" cy="2122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i="0" smtClean="0">
                <a:solidFill>
                  <a:schemeClr val="bg1"/>
                </a:solidFill>
                <a:latin typeface="+mn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090430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olo, sottotitolo, contenuto in 2 colonne,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6353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1" y="1190455"/>
            <a:ext cx="5018690" cy="2807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2"/>
          <p:cNvSpPr>
            <a:spLocks noGrp="1"/>
          </p:cNvSpPr>
          <p:nvPr>
            <p:ph type="body" idx="10" hasCustomPrompt="1"/>
          </p:nvPr>
        </p:nvSpPr>
        <p:spPr>
          <a:xfrm>
            <a:off x="838201" y="809713"/>
            <a:ext cx="10515600" cy="2996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Font typeface="Arial" pitchFamily="34" charset="0"/>
              <a:buNone/>
              <a:defRPr lang="it-IT" sz="16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5" name="Segnaposto contenuto 2"/>
          <p:cNvSpPr>
            <a:spLocks noGrp="1"/>
          </p:cNvSpPr>
          <p:nvPr>
            <p:ph idx="11" hasCustomPrompt="1"/>
          </p:nvPr>
        </p:nvSpPr>
        <p:spPr>
          <a:xfrm>
            <a:off x="838201" y="4048299"/>
            <a:ext cx="10515600" cy="2122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000" b="0" i="0" smtClean="0">
                <a:solidFill>
                  <a:schemeClr val="bg1"/>
                </a:solidFill>
                <a:latin typeface="+mn-lt"/>
              </a:defRPr>
            </a:lvl1pPr>
            <a:lvl2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2pPr>
            <a:lvl3pPr>
              <a:defRPr lang="it-IT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3pPr>
            <a:lvl4pPr>
              <a:def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4pPr>
            <a:lvl5pPr>
              <a:defRPr lang="it-IT">
                <a:solidFill>
                  <a:schemeClr val="tx1">
                    <a:lumMod val="65000"/>
                    <a:lumOff val="35000"/>
                  </a:schemeClr>
                </a:solidFill>
                <a:latin typeface="DIN Next LT Pro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6" name="Segnaposto contenuto 2"/>
          <p:cNvSpPr>
            <a:spLocks noGrp="1"/>
          </p:cNvSpPr>
          <p:nvPr>
            <p:ph idx="12"/>
          </p:nvPr>
        </p:nvSpPr>
        <p:spPr>
          <a:xfrm>
            <a:off x="6329855" y="1190455"/>
            <a:ext cx="5023945" cy="2807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defRPr sz="1200" b="0" i="0">
                <a:solidFill>
                  <a:schemeClr val="bg1"/>
                </a:solidFill>
                <a:latin typeface="+mn-lt"/>
              </a:defRPr>
            </a:lvl3pPr>
            <a:lvl4pPr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976230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040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 userDrawn="1"/>
        </p:nvSpPr>
        <p:spPr>
          <a:xfrm>
            <a:off x="314850" y="3360124"/>
            <a:ext cx="7728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40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sellaDiTesto 11"/>
          <p:cNvSpPr txBox="1"/>
          <p:nvPr userDrawn="1"/>
        </p:nvSpPr>
        <p:spPr>
          <a:xfrm>
            <a:off x="314850" y="4923499"/>
            <a:ext cx="7728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697C422-3F94-46BF-B2DB-F08DBCF9E7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2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6737150-E1E7-4FA4-8530-1536619FC2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80" y="1670857"/>
            <a:ext cx="3520370" cy="351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5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1D7A5ED-BE77-4C34-AFCB-1074A83E077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5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69" r:id="rId8"/>
    <p:sldLayoutId id="2147483770" r:id="rId9"/>
    <p:sldLayoutId id="2147483771" r:id="rId10"/>
    <p:sldLayoutId id="2147483829" r:id="rId11"/>
    <p:sldLayoutId id="2147483830" r:id="rId12"/>
    <p:sldLayoutId id="2147483831" r:id="rId13"/>
    <p:sldLayoutId id="2147483772" r:id="rId14"/>
    <p:sldLayoutId id="2147483773" r:id="rId15"/>
    <p:sldLayoutId id="2147483774" r:id="rId16"/>
    <p:sldLayoutId id="2147483833" r:id="rId17"/>
    <p:sldLayoutId id="2147483775" r:id="rId18"/>
    <p:sldLayoutId id="2147483776" r:id="rId19"/>
    <p:sldLayoutId id="2147483777" r:id="rId20"/>
    <p:sldLayoutId id="2147483778" r:id="rId21"/>
    <p:sldLayoutId id="2147483780" r:id="rId22"/>
    <p:sldLayoutId id="2147483781" r:id="rId23"/>
    <p:sldLayoutId id="2147483737" r:id="rId24"/>
    <p:sldLayoutId id="214748384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orient="horz" pos="2546" userDrawn="1">
          <p15:clr>
            <a:srgbClr val="F26B43"/>
          </p15:clr>
        </p15:guide>
        <p15:guide id="3" orient="horz" pos="50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4818155-0B7C-4BE1-ADA2-BCBA584495F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5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3" r:id="rId14"/>
    <p:sldLayoutId id="21474837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06">
          <p15:clr>
            <a:srgbClr val="F26B43"/>
          </p15:clr>
        </p15:guide>
        <p15:guide id="2" orient="horz" pos="2614">
          <p15:clr>
            <a:srgbClr val="F26B43"/>
          </p15:clr>
        </p15:guide>
        <p15:guide id="3" orient="horz" pos="45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F2E9EE5-D2AB-4D3F-B10E-D4F969DF79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E2059A5-1193-4181-B19F-24B83BDD1C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815" y="748145"/>
            <a:ext cx="3520370" cy="351628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27656B2-8F9B-426A-A07E-7FE196A0E3E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75" y="4770882"/>
            <a:ext cx="5824450" cy="40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5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69C866D-5E7A-4EA0-9684-8C9129D16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3D7FB22-CD07-4917-B22A-84CDC5E27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6CE23A7-4CAA-43E9-8D66-A8CBCCB55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B7904-E952-4288-8AB5-6E574ABB045A}" type="datetimeFigureOut">
              <a:rPr lang="it-IT" smtClean="0"/>
              <a:t>18/03/19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32DE02-75F6-416C-B235-B80A9DDC83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FDF895-98FE-4A12-88F0-7073C0811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F7567-95BF-45E1-BA06-AC65A2B6753D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Immagine 7" descr="Immagine che contiene animale&#10;&#10;Descrizione generata automaticamente">
            <a:extLst>
              <a:ext uri="{FF2B5EF4-FFF2-40B4-BE49-F238E27FC236}">
                <a16:creationId xmlns:a16="http://schemas.microsoft.com/office/drawing/2014/main" id="{F89B096D-ACB5-45AE-AA8B-BDE790CD22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3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1D7A5ED-BE77-4C34-AFCB-1074A83E0778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5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9" r:id="rId18"/>
    <p:sldLayoutId id="2147483810" r:id="rId19"/>
    <p:sldLayoutId id="214748381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orient="horz" pos="2546">
          <p15:clr>
            <a:srgbClr val="F26B43"/>
          </p15:clr>
        </p15:guide>
        <p15:guide id="3" orient="horz" pos="50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interni, persona&#10;&#10;Descrizione generata automaticamente">
            <a:extLst>
              <a:ext uri="{FF2B5EF4-FFF2-40B4-BE49-F238E27FC236}">
                <a16:creationId xmlns:a16="http://schemas.microsoft.com/office/drawing/2014/main" id="{66580E5F-B2F5-4D4B-B64D-BFCE1074E95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2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06">
          <p15:clr>
            <a:srgbClr val="F26B43"/>
          </p15:clr>
        </p15:guide>
        <p15:guide id="2" orient="horz" pos="2614">
          <p15:clr>
            <a:srgbClr val="F26B43"/>
          </p15:clr>
        </p15:guide>
        <p15:guide id="3" orient="horz" pos="459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interni, persona&#10;&#10;Descrizione generata automaticamente">
            <a:extLst>
              <a:ext uri="{FF2B5EF4-FFF2-40B4-BE49-F238E27FC236}">
                <a16:creationId xmlns:a16="http://schemas.microsoft.com/office/drawing/2014/main" id="{19EBD85B-1B55-4267-AAA6-13C11CB260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95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E2059A5-1193-4181-B19F-24B83BDD1CE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815" y="748145"/>
            <a:ext cx="3520370" cy="351628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27656B2-8F9B-426A-A07E-7FE196A0E3E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75" y="4770882"/>
            <a:ext cx="5824450" cy="40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11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981E256-9940-3A4C-8981-CC448B08DAB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74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06">
          <p15:clr>
            <a:srgbClr val="F26B43"/>
          </p15:clr>
        </p15:guide>
        <p15:guide id="2" orient="horz" pos="2614">
          <p15:clr>
            <a:srgbClr val="F26B43"/>
          </p15:clr>
        </p15:guide>
        <p15:guide id="3" orient="horz" pos="45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microsoft.com/office/2007/relationships/hdphoto" Target="../media/hdphoto7.wdp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9DC97DE8-7341-46CC-8971-33F6C3B06C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dirty="0">
                <a:solidFill>
                  <a:schemeClr val="bg1">
                    <a:lumMod val="75000"/>
                  </a:schemeClr>
                </a:solidFill>
              </a:rPr>
              <a:t>Digitalization in Automotive Dealers </a:t>
            </a:r>
            <a:br>
              <a:rPr lang="en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" dirty="0">
                <a:solidFill>
                  <a:schemeClr val="bg1">
                    <a:lumMod val="75000"/>
                  </a:schemeClr>
                </a:solidFill>
              </a:rPr>
              <a:t>and Best Practices</a:t>
            </a:r>
            <a:br>
              <a:rPr lang="en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" dirty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B6E767B1-4A8E-4371-AF93-8652714D20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 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B2348FE4-0C27-4343-880E-F778DDBDF8C3}"/>
              </a:ext>
            </a:extLst>
          </p:cNvPr>
          <p:cNvCxnSpPr>
            <a:cxnSpLocks/>
          </p:cNvCxnSpPr>
          <p:nvPr/>
        </p:nvCxnSpPr>
        <p:spPr>
          <a:xfrm>
            <a:off x="4296000" y="2964120"/>
            <a:ext cx="36000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F74023B9-1332-4625-A9D5-EE24AA43F4DD}"/>
              </a:ext>
            </a:extLst>
          </p:cNvPr>
          <p:cNvSpPr txBox="1">
            <a:spLocks/>
          </p:cNvSpPr>
          <p:nvPr/>
        </p:nvSpPr>
        <p:spPr>
          <a:xfrm>
            <a:off x="5350397" y="2842954"/>
            <a:ext cx="6169038" cy="21114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  <a:p>
            <a:endParaRPr lang="it-IT"/>
          </a:p>
          <a:p>
            <a:r>
              <a:rPr lang="it-IT"/>
              <a:t>Leonardo Buzzavo</a:t>
            </a:r>
          </a:p>
          <a:p>
            <a:r>
              <a:rPr lang="it-IT"/>
              <a:t>President</a:t>
            </a:r>
          </a:p>
          <a:p>
            <a:r>
              <a:rPr lang="it-IT"/>
              <a:t>Quintegia</a:t>
            </a:r>
            <a:endParaRPr lang="en-GB" dirty="0"/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9EACCFC8-0DF3-42E4-8633-9F0411D41F61}"/>
              </a:ext>
            </a:extLst>
          </p:cNvPr>
          <p:cNvSpPr txBox="1">
            <a:spLocks/>
          </p:cNvSpPr>
          <p:nvPr/>
        </p:nvSpPr>
        <p:spPr>
          <a:xfrm>
            <a:off x="3584835" y="3180655"/>
            <a:ext cx="5022328" cy="10464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000" b="1" dirty="0">
                <a:solidFill>
                  <a:schemeClr val="bg1"/>
                </a:solidFill>
              </a:rPr>
              <a:t>Leonardo Buzzavo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000" dirty="0">
                <a:solidFill>
                  <a:schemeClr val="bg1"/>
                </a:solidFill>
              </a:rPr>
              <a:t>Ca’ </a:t>
            </a:r>
            <a:r>
              <a:rPr lang="it-IT" sz="2000" dirty="0" err="1">
                <a:solidFill>
                  <a:schemeClr val="bg1"/>
                </a:solidFill>
              </a:rPr>
              <a:t>Foscari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University</a:t>
            </a:r>
            <a:r>
              <a:rPr lang="it-IT" sz="2000" dirty="0">
                <a:solidFill>
                  <a:schemeClr val="bg1"/>
                </a:solidFill>
              </a:rPr>
              <a:t> of </a:t>
            </a:r>
            <a:r>
              <a:rPr lang="it-IT" sz="2000" dirty="0" err="1">
                <a:solidFill>
                  <a:schemeClr val="bg1"/>
                </a:solidFill>
              </a:rPr>
              <a:t>Venice</a:t>
            </a:r>
            <a:r>
              <a:rPr lang="it-IT" sz="2000" dirty="0">
                <a:solidFill>
                  <a:schemeClr val="bg1"/>
                </a:solidFill>
              </a:rPr>
              <a:t>, ITALY</a:t>
            </a:r>
          </a:p>
        </p:txBody>
      </p:sp>
    </p:spTree>
    <p:extLst>
      <p:ext uri="{BB962C8B-B14F-4D97-AF65-F5344CB8AC3E}">
        <p14:creationId xmlns:p14="http://schemas.microsoft.com/office/powerpoint/2010/main" val="3300772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2">
            <a:extLst>
              <a:ext uri="{FF2B5EF4-FFF2-40B4-BE49-F238E27FC236}">
                <a16:creationId xmlns:a16="http://schemas.microsoft.com/office/drawing/2014/main" id="{88F71935-25EB-48ED-8CBB-F63129865F55}"/>
              </a:ext>
            </a:extLst>
          </p:cNvPr>
          <p:cNvSpPr txBox="1">
            <a:spLocks/>
          </p:cNvSpPr>
          <p:nvPr/>
        </p:nvSpPr>
        <p:spPr>
          <a:xfrm>
            <a:off x="3919240" y="371476"/>
            <a:ext cx="4353521" cy="63457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 cap="all" baseline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cap="none" dirty="0" err="1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Omni</a:t>
            </a:r>
            <a:r>
              <a:rPr lang="it-IT" sz="4400" cap="none" dirty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-commerce</a:t>
            </a:r>
          </a:p>
        </p:txBody>
      </p:sp>
      <p:sp>
        <p:nvSpPr>
          <p:cNvPr id="22" name="Connettore 21">
            <a:extLst>
              <a:ext uri="{FF2B5EF4-FFF2-40B4-BE49-F238E27FC236}">
                <a16:creationId xmlns:a16="http://schemas.microsoft.com/office/drawing/2014/main" id="{3463DB4A-BE96-4B61-9156-7A08C3D4AAB1}"/>
              </a:ext>
            </a:extLst>
          </p:cNvPr>
          <p:cNvSpPr/>
          <p:nvPr/>
        </p:nvSpPr>
        <p:spPr>
          <a:xfrm>
            <a:off x="719773" y="1324869"/>
            <a:ext cx="3120382" cy="3120382"/>
          </a:xfrm>
          <a:prstGeom prst="flowChartConnector">
            <a:avLst/>
          </a:prstGeom>
          <a:solidFill>
            <a:srgbClr val="97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Connettore 22">
            <a:extLst>
              <a:ext uri="{FF2B5EF4-FFF2-40B4-BE49-F238E27FC236}">
                <a16:creationId xmlns:a16="http://schemas.microsoft.com/office/drawing/2014/main" id="{A7A47AE3-E898-429D-B04B-A1F232B1BFB9}"/>
              </a:ext>
            </a:extLst>
          </p:cNvPr>
          <p:cNvSpPr/>
          <p:nvPr/>
        </p:nvSpPr>
        <p:spPr>
          <a:xfrm>
            <a:off x="967212" y="1572308"/>
            <a:ext cx="2625504" cy="2625504"/>
          </a:xfrm>
          <a:prstGeom prst="flowChartConnector">
            <a:avLst/>
          </a:prstGeom>
          <a:solidFill>
            <a:srgbClr val="36ABC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Connettore 18">
            <a:extLst>
              <a:ext uri="{FF2B5EF4-FFF2-40B4-BE49-F238E27FC236}">
                <a16:creationId xmlns:a16="http://schemas.microsoft.com/office/drawing/2014/main" id="{0096F306-6ED5-45BF-82D2-9DBB0EA2E1EA}"/>
              </a:ext>
            </a:extLst>
          </p:cNvPr>
          <p:cNvSpPr/>
          <p:nvPr/>
        </p:nvSpPr>
        <p:spPr>
          <a:xfrm>
            <a:off x="4535809" y="1352030"/>
            <a:ext cx="3120382" cy="3120382"/>
          </a:xfrm>
          <a:prstGeom prst="flowChartConnector">
            <a:avLst/>
          </a:prstGeom>
          <a:solidFill>
            <a:srgbClr val="97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Connettore 20">
            <a:extLst>
              <a:ext uri="{FF2B5EF4-FFF2-40B4-BE49-F238E27FC236}">
                <a16:creationId xmlns:a16="http://schemas.microsoft.com/office/drawing/2014/main" id="{CD5BCC2F-1E27-411E-A744-5A0C17EEC054}"/>
              </a:ext>
            </a:extLst>
          </p:cNvPr>
          <p:cNvSpPr/>
          <p:nvPr/>
        </p:nvSpPr>
        <p:spPr>
          <a:xfrm>
            <a:off x="4783248" y="1599469"/>
            <a:ext cx="2625504" cy="2625504"/>
          </a:xfrm>
          <a:prstGeom prst="flowChartConnector">
            <a:avLst/>
          </a:prstGeom>
          <a:solidFill>
            <a:srgbClr val="36ABC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Connettore 15">
            <a:extLst>
              <a:ext uri="{FF2B5EF4-FFF2-40B4-BE49-F238E27FC236}">
                <a16:creationId xmlns:a16="http://schemas.microsoft.com/office/drawing/2014/main" id="{4B4B0EC8-9A45-4170-BA78-55AF7FD58F03}"/>
              </a:ext>
            </a:extLst>
          </p:cNvPr>
          <p:cNvSpPr/>
          <p:nvPr/>
        </p:nvSpPr>
        <p:spPr>
          <a:xfrm>
            <a:off x="8351845" y="1370137"/>
            <a:ext cx="3120382" cy="3120382"/>
          </a:xfrm>
          <a:prstGeom prst="flowChartConnector">
            <a:avLst/>
          </a:prstGeom>
          <a:solidFill>
            <a:srgbClr val="97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Connettore 17">
            <a:extLst>
              <a:ext uri="{FF2B5EF4-FFF2-40B4-BE49-F238E27FC236}">
                <a16:creationId xmlns:a16="http://schemas.microsoft.com/office/drawing/2014/main" id="{903F3A58-81D1-4104-AA5F-5D95ACE6CB67}"/>
              </a:ext>
            </a:extLst>
          </p:cNvPr>
          <p:cNvSpPr/>
          <p:nvPr/>
        </p:nvSpPr>
        <p:spPr>
          <a:xfrm>
            <a:off x="8599284" y="1617576"/>
            <a:ext cx="2625504" cy="2625504"/>
          </a:xfrm>
          <a:prstGeom prst="flowChartConnector">
            <a:avLst/>
          </a:prstGeom>
          <a:solidFill>
            <a:srgbClr val="36ABC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5EF3A2B-D843-440D-98BE-0EF81CA9369A}"/>
              </a:ext>
            </a:extLst>
          </p:cNvPr>
          <p:cNvSpPr/>
          <p:nvPr/>
        </p:nvSpPr>
        <p:spPr>
          <a:xfrm>
            <a:off x="991787" y="2531117"/>
            <a:ext cx="25209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cap="all" dirty="0">
                <a:solidFill>
                  <a:schemeClr val="bg1"/>
                </a:solidFill>
                <a:latin typeface="Coalition" panose="02000000000000000000" pitchFamily="2" charset="0"/>
                <a:cs typeface="Arial" panose="020B0604020202020204" pitchFamily="34" charset="0"/>
              </a:rPr>
              <a:t>Retail </a:t>
            </a:r>
            <a:r>
              <a:rPr lang="it-IT" sz="2000" cap="all" dirty="0" err="1">
                <a:solidFill>
                  <a:schemeClr val="bg1"/>
                </a:solidFill>
                <a:latin typeface="Coalition" panose="02000000000000000000" pitchFamily="2" charset="0"/>
                <a:cs typeface="Arial" panose="020B0604020202020204" pitchFamily="34" charset="0"/>
              </a:rPr>
              <a:t>as</a:t>
            </a:r>
            <a:r>
              <a:rPr lang="it-IT" sz="2000" cap="all" dirty="0">
                <a:solidFill>
                  <a:schemeClr val="bg1"/>
                </a:solidFill>
                <a:latin typeface="Coalition" panose="02000000000000000000" pitchFamily="2" charset="0"/>
                <a:cs typeface="Arial" panose="020B0604020202020204" pitchFamily="34" charset="0"/>
              </a:rPr>
              <a:t> </a:t>
            </a:r>
            <a:r>
              <a:rPr lang="it-IT" sz="2000" cap="all" dirty="0" err="1">
                <a:solidFill>
                  <a:schemeClr val="bg1"/>
                </a:solidFill>
                <a:latin typeface="Coalition" panose="02000000000000000000" pitchFamily="2" charset="0"/>
                <a:cs typeface="Arial" panose="020B0604020202020204" pitchFamily="34" charset="0"/>
              </a:rPr>
              <a:t>destination</a:t>
            </a:r>
            <a:endParaRPr lang="it-IT" sz="2000" cap="all" dirty="0">
              <a:solidFill>
                <a:schemeClr val="bg1"/>
              </a:solidFill>
              <a:latin typeface="Coalition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64A5F59-8CA6-4059-B836-B63947CDCBF3}"/>
              </a:ext>
            </a:extLst>
          </p:cNvPr>
          <p:cNvSpPr/>
          <p:nvPr/>
        </p:nvSpPr>
        <p:spPr>
          <a:xfrm>
            <a:off x="5009091" y="2404390"/>
            <a:ext cx="21612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cap="all" dirty="0">
                <a:solidFill>
                  <a:schemeClr val="bg1"/>
                </a:solidFill>
                <a:latin typeface="Coalition" panose="02000000000000000000" pitchFamily="2" charset="0"/>
                <a:cs typeface="Arial" panose="020B0604020202020204" pitchFamily="34" charset="0"/>
              </a:rPr>
              <a:t>Remix facility design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E8259BA-790C-469E-B09B-DAA45DCA8AEC}"/>
              </a:ext>
            </a:extLst>
          </p:cNvPr>
          <p:cNvSpPr/>
          <p:nvPr/>
        </p:nvSpPr>
        <p:spPr>
          <a:xfrm>
            <a:off x="8434093" y="2422497"/>
            <a:ext cx="291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cap="all" dirty="0">
                <a:solidFill>
                  <a:schemeClr val="bg1"/>
                </a:solidFill>
                <a:latin typeface="Coalition" panose="02000000000000000000" pitchFamily="2" charset="0"/>
                <a:cs typeface="Arial" panose="020B0604020202020204" pitchFamily="34" charset="0"/>
              </a:rPr>
              <a:t>Show-room </a:t>
            </a:r>
          </a:p>
          <a:p>
            <a:pPr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cap="all" dirty="0">
                <a:solidFill>
                  <a:schemeClr val="bg1"/>
                </a:solidFill>
                <a:latin typeface="Coalition" panose="02000000000000000000" pitchFamily="2" charset="0"/>
                <a:cs typeface="Arial" panose="020B0604020202020204" pitchFamily="34" charset="0"/>
              </a:rPr>
              <a:t>BECOMES </a:t>
            </a:r>
          </a:p>
          <a:p>
            <a:pPr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cap="all" dirty="0">
                <a:solidFill>
                  <a:schemeClr val="bg1"/>
                </a:solidFill>
                <a:latin typeface="Coalition" panose="02000000000000000000" pitchFamily="2" charset="0"/>
                <a:cs typeface="Arial" panose="020B0604020202020204" pitchFamily="34" charset="0"/>
              </a:rPr>
              <a:t>do-room</a:t>
            </a:r>
          </a:p>
          <a:p>
            <a:pPr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cap="all" dirty="0">
                <a:solidFill>
                  <a:schemeClr val="bg1"/>
                </a:solidFill>
                <a:latin typeface="Coalition" panose="02000000000000000000" pitchFamily="2" charset="0"/>
                <a:cs typeface="Arial" panose="020B0604020202020204" pitchFamily="34" charset="0"/>
              </a:rPr>
              <a:t>(EXPERIENCE)</a:t>
            </a:r>
          </a:p>
        </p:txBody>
      </p:sp>
    </p:spTree>
    <p:extLst>
      <p:ext uri="{BB962C8B-B14F-4D97-AF65-F5344CB8AC3E}">
        <p14:creationId xmlns:p14="http://schemas.microsoft.com/office/powerpoint/2010/main" val="2300466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2">
            <a:extLst>
              <a:ext uri="{FF2B5EF4-FFF2-40B4-BE49-F238E27FC236}">
                <a16:creationId xmlns:a16="http://schemas.microsoft.com/office/drawing/2014/main" id="{D86904D5-881D-46D1-9557-5D3FB9E7BE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0852" y="1096963"/>
            <a:ext cx="8877299" cy="393700"/>
          </a:xfrm>
        </p:spPr>
        <p:txBody>
          <a:bodyPr>
            <a:noAutofit/>
          </a:bodyPr>
          <a:lstStyle/>
          <a:p>
            <a:pPr algn="ctr"/>
            <a:r>
              <a:rPr lang="it-IT" dirty="0" err="1">
                <a:solidFill>
                  <a:schemeClr val="bg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Less</a:t>
            </a:r>
            <a:r>
              <a:rPr lang="it-IT" dirty="0">
                <a:solidFill>
                  <a:schemeClr val="bg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touch-points</a:t>
            </a:r>
            <a:r>
              <a:rPr lang="it-IT" dirty="0">
                <a:solidFill>
                  <a:schemeClr val="bg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with human </a:t>
            </a:r>
            <a:r>
              <a:rPr lang="it-IT" dirty="0" err="1">
                <a:solidFill>
                  <a:schemeClr val="bg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beings</a:t>
            </a:r>
            <a:endParaRPr lang="it-IT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olo 2">
            <a:extLst>
              <a:ext uri="{FF2B5EF4-FFF2-40B4-BE49-F238E27FC236}">
                <a16:creationId xmlns:a16="http://schemas.microsoft.com/office/drawing/2014/main" id="{88F71935-25EB-48ED-8CBB-F63129865F55}"/>
              </a:ext>
            </a:extLst>
          </p:cNvPr>
          <p:cNvSpPr txBox="1">
            <a:spLocks/>
          </p:cNvSpPr>
          <p:nvPr/>
        </p:nvSpPr>
        <p:spPr>
          <a:xfrm>
            <a:off x="515938" y="2520860"/>
            <a:ext cx="11207127" cy="7009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 cap="all" baseline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cap="none" dirty="0" err="1">
                <a:solidFill>
                  <a:schemeClr val="bg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Greatest</a:t>
            </a:r>
            <a:r>
              <a:rPr lang="it-IT" sz="4400" cap="none" dirty="0">
                <a:solidFill>
                  <a:schemeClr val="bg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it-IT" sz="4400" cap="none" dirty="0" err="1">
                <a:solidFill>
                  <a:schemeClr val="bg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importance</a:t>
            </a:r>
            <a:r>
              <a:rPr lang="it-IT" sz="4400" cap="none" dirty="0">
                <a:solidFill>
                  <a:schemeClr val="bg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of </a:t>
            </a:r>
            <a:r>
              <a:rPr lang="it-IT" sz="4400" cap="none" dirty="0" err="1">
                <a:solidFill>
                  <a:schemeClr val="bg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each</a:t>
            </a:r>
            <a:r>
              <a:rPr lang="it-IT" sz="4400" cap="none" dirty="0">
                <a:solidFill>
                  <a:schemeClr val="bg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it-IT" sz="4400" cap="none" dirty="0" err="1">
                <a:solidFill>
                  <a:schemeClr val="bg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touch-point</a:t>
            </a:r>
            <a:endParaRPr lang="it-IT" sz="4400" cap="none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F57AA014-46F8-4F09-B4C1-2B9144281C25}"/>
              </a:ext>
            </a:extLst>
          </p:cNvPr>
          <p:cNvGrpSpPr/>
          <p:nvPr/>
        </p:nvGrpSpPr>
        <p:grpSpPr>
          <a:xfrm rot="10800000">
            <a:off x="5799252" y="1761517"/>
            <a:ext cx="640498" cy="572714"/>
            <a:chOff x="5799909" y="1768276"/>
            <a:chExt cx="809802" cy="724099"/>
          </a:xfrm>
          <a:solidFill>
            <a:srgbClr val="97FFFF"/>
          </a:solidFill>
        </p:grpSpPr>
        <p:pic>
          <p:nvPicPr>
            <p:cNvPr id="14" name="Elemento grafico 13">
              <a:extLst>
                <a:ext uri="{FF2B5EF4-FFF2-40B4-BE49-F238E27FC236}">
                  <a16:creationId xmlns:a16="http://schemas.microsoft.com/office/drawing/2014/main" id="{ABFFAB95-0770-4E6C-B0D6-F7A679970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7061" b="32914"/>
            <a:stretch/>
          </p:blipFill>
          <p:spPr>
            <a:xfrm>
              <a:off x="5799909" y="1768276"/>
              <a:ext cx="809802" cy="506387"/>
            </a:xfrm>
            <a:prstGeom prst="rect">
              <a:avLst/>
            </a:prstGeom>
          </p:spPr>
        </p:pic>
        <p:pic>
          <p:nvPicPr>
            <p:cNvPr id="15" name="Elemento grafico 14">
              <a:extLst>
                <a:ext uri="{FF2B5EF4-FFF2-40B4-BE49-F238E27FC236}">
                  <a16:creationId xmlns:a16="http://schemas.microsoft.com/office/drawing/2014/main" id="{A7233682-4A85-4DAF-94EF-B28584D5C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7061" b="32914"/>
            <a:stretch/>
          </p:blipFill>
          <p:spPr>
            <a:xfrm>
              <a:off x="5799909" y="1985988"/>
              <a:ext cx="809802" cy="506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9976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D74113-5EB9-41ED-A0BC-7E1CCF1F067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PERSONALIZATION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E73552D-BDC5-4965-B342-B6C98B10EFD7}"/>
              </a:ext>
            </a:extLst>
          </p:cNvPr>
          <p:cNvSpPr/>
          <p:nvPr/>
        </p:nvSpPr>
        <p:spPr>
          <a:xfrm>
            <a:off x="515939" y="894370"/>
            <a:ext cx="11209336" cy="32416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6D1DE50-7CDB-4328-8D84-8CD64093AF5F}"/>
              </a:ext>
            </a:extLst>
          </p:cNvPr>
          <p:cNvSpPr/>
          <p:nvPr/>
        </p:nvSpPr>
        <p:spPr>
          <a:xfrm>
            <a:off x="2010263" y="894370"/>
            <a:ext cx="8171474" cy="32416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F36A8BE-0685-46DD-BA7F-7A550CF27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3865" y="991873"/>
            <a:ext cx="859281" cy="1034848"/>
          </a:xfrm>
          <a:prstGeom prst="rect">
            <a:avLst/>
          </a:prstGeom>
        </p:spPr>
      </p:pic>
      <p:pic>
        <p:nvPicPr>
          <p:cNvPr id="7" name="Picture 2" descr="Risultati immagini per chinese auto dealership">
            <a:extLst>
              <a:ext uri="{FF2B5EF4-FFF2-40B4-BE49-F238E27FC236}">
                <a16:creationId xmlns:a16="http://schemas.microsoft.com/office/drawing/2014/main" id="{5A79CD3C-8728-4CE2-9FE4-6D8B274C6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263" y="894370"/>
            <a:ext cx="4862513" cy="32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 descr="Immagine che contiene grafica vettoriale&#10;&#10;&#10;&#10;Descrizione generata automaticamente">
            <a:extLst>
              <a:ext uri="{FF2B5EF4-FFF2-40B4-BE49-F238E27FC236}">
                <a16:creationId xmlns:a16="http://schemas.microsoft.com/office/drawing/2014/main" id="{CE8877DF-835A-4750-B58C-AD41F0E15E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2312" y="1023358"/>
            <a:ext cx="668640" cy="78884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5A424AE-D15A-44FD-8D54-CF8996EFD4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2642" y="2067191"/>
            <a:ext cx="714426" cy="78884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27758C8-A879-4326-B5D2-B06D4465C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5490" y="991873"/>
            <a:ext cx="699141" cy="77819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2A7F95E-91C5-43F0-ADDF-23A62E3057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5413" y="3111026"/>
            <a:ext cx="679218" cy="79756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28CE626-5502-4449-B480-1190CE2AF1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8124" y="3111026"/>
            <a:ext cx="637017" cy="79756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99284F2-8569-43D8-ADD4-EF8A7EC1C3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1815" y="2067192"/>
            <a:ext cx="680185" cy="734694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858E09CF-00C6-4EF9-AB2D-2FAEDD9B30E6}"/>
              </a:ext>
            </a:extLst>
          </p:cNvPr>
          <p:cNvCxnSpPr/>
          <p:nvPr/>
        </p:nvCxnSpPr>
        <p:spPr>
          <a:xfrm>
            <a:off x="8204039" y="1865360"/>
            <a:ext cx="782471" cy="11925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AF805474-3292-4215-A89C-C8F15BB5B916}"/>
              </a:ext>
            </a:extLst>
          </p:cNvPr>
          <p:cNvCxnSpPr>
            <a:cxnSpLocks/>
          </p:cNvCxnSpPr>
          <p:nvPr/>
        </p:nvCxnSpPr>
        <p:spPr>
          <a:xfrm flipV="1">
            <a:off x="8197756" y="1870429"/>
            <a:ext cx="828735" cy="11823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AD976935-3E46-427E-8B42-BA32E0A2085C}"/>
              </a:ext>
            </a:extLst>
          </p:cNvPr>
          <p:cNvCxnSpPr>
            <a:cxnSpLocks/>
          </p:cNvCxnSpPr>
          <p:nvPr/>
        </p:nvCxnSpPr>
        <p:spPr>
          <a:xfrm>
            <a:off x="7821015" y="2470710"/>
            <a:ext cx="153911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Ovale 20">
            <a:extLst>
              <a:ext uri="{FF2B5EF4-FFF2-40B4-BE49-F238E27FC236}">
                <a16:creationId xmlns:a16="http://schemas.microsoft.com/office/drawing/2014/main" id="{73567AE2-7000-4DF9-A8A1-4ABFCFFC0862}"/>
              </a:ext>
            </a:extLst>
          </p:cNvPr>
          <p:cNvSpPr/>
          <p:nvPr/>
        </p:nvSpPr>
        <p:spPr>
          <a:xfrm>
            <a:off x="8235142" y="2084042"/>
            <a:ext cx="714150" cy="7141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D1F45F5-AD8D-4DCE-A1DC-55DE52F27721}"/>
              </a:ext>
            </a:extLst>
          </p:cNvPr>
          <p:cNvSpPr txBox="1"/>
          <p:nvPr/>
        </p:nvSpPr>
        <p:spPr>
          <a:xfrm>
            <a:off x="8137104" y="2239877"/>
            <a:ext cx="906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solidFill>
                  <a:schemeClr val="bg1"/>
                </a:solidFill>
              </a:rPr>
              <a:t>salesman</a:t>
            </a:r>
          </a:p>
          <a:p>
            <a:pPr algn="ctr"/>
            <a:r>
              <a:rPr lang="it-IT" sz="1100" dirty="0" err="1">
                <a:solidFill>
                  <a:schemeClr val="bg1"/>
                </a:solidFill>
              </a:rPr>
              <a:t>selection</a:t>
            </a:r>
            <a:endParaRPr lang="it-IT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02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26669" y="390844"/>
            <a:ext cx="11595100" cy="395608"/>
          </a:xfrm>
        </p:spPr>
        <p:txBody>
          <a:bodyPr/>
          <a:lstStyle/>
          <a:p>
            <a:r>
              <a:rPr lang="it-IT" dirty="0">
                <a:solidFill>
                  <a:schemeClr val="bg1">
                    <a:lumMod val="75000"/>
                  </a:schemeClr>
                </a:solidFill>
                <a:latin typeface="Dubai" panose="020B0503030403030204" pitchFamily="34" charset="-78"/>
              </a:rPr>
              <a:t>Digital company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  <a:latin typeface="Dubai" panose="020B0503030403030204" pitchFamily="34" charset="-78"/>
              </a:rPr>
              <a:t>noT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  <a:latin typeface="Dubai" panose="020B0503030403030204" pitchFamily="34" charset="-78"/>
              </a:rPr>
              <a:t> digital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  <a:latin typeface="Dubai" panose="020B0503030403030204" pitchFamily="34" charset="-78"/>
              </a:rPr>
              <a:t>department</a:t>
            </a:r>
            <a:endParaRPr lang="it-IT" dirty="0">
              <a:solidFill>
                <a:schemeClr val="bg1">
                  <a:lumMod val="75000"/>
                </a:schemeClr>
              </a:solidFill>
              <a:latin typeface="Dubai" panose="020B0503030403030204" pitchFamily="34" charset="-78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A154817-F19B-634C-A68C-9316615C202B}"/>
              </a:ext>
            </a:extLst>
          </p:cNvPr>
          <p:cNvSpPr/>
          <p:nvPr/>
        </p:nvSpPr>
        <p:spPr>
          <a:xfrm>
            <a:off x="1171074" y="1812758"/>
            <a:ext cx="10154652" cy="43794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1F6BEC5-51E3-4D1A-A476-ABDFC09776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5" t="20295" r="13007" b="24407"/>
          <a:stretch/>
        </p:blipFill>
        <p:spPr>
          <a:xfrm>
            <a:off x="1261905" y="1898871"/>
            <a:ext cx="9858040" cy="416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17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13980" y="164304"/>
            <a:ext cx="11556271" cy="779995"/>
          </a:xfrm>
        </p:spPr>
        <p:txBody>
          <a:bodyPr/>
          <a:lstStyle/>
          <a:p>
            <a:r>
              <a:rPr lang="it-IT" dirty="0">
                <a:solidFill>
                  <a:schemeClr val="bg1">
                    <a:lumMod val="75000"/>
                  </a:schemeClr>
                </a:solidFill>
                <a:latin typeface="Dubai" panose="020B0503030403030204" pitchFamily="34" charset="-78"/>
              </a:rPr>
              <a:t>AMBIDEXTERITY:  IMPROVING TODAY WHILE LOOKING AT THE FUTURE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E0300F4-FC79-4BF6-9427-4E39EC2665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28" b="17754"/>
          <a:stretch/>
        </p:blipFill>
        <p:spPr>
          <a:xfrm>
            <a:off x="128337" y="1077384"/>
            <a:ext cx="12192000" cy="5780616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1AD9EBD4-F654-4B5D-9510-2973E71A6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749" y="607355"/>
            <a:ext cx="9556748" cy="380172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3609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egnaposto contenuto 14" descr="Immagine che contiene animale&#10;&#10;Descrizione generata automaticamente">
            <a:extLst>
              <a:ext uri="{FF2B5EF4-FFF2-40B4-BE49-F238E27FC236}">
                <a16:creationId xmlns:a16="http://schemas.microsoft.com/office/drawing/2014/main" id="{4B9925D0-F474-406F-B676-CB0E281BB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"/>
            <a:ext cx="12192000" cy="685800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6CAC5A2-A39E-4531-8B93-C73EE3E81B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67" t="18168" r="5632" b="18681"/>
          <a:stretch/>
        </p:blipFill>
        <p:spPr>
          <a:xfrm>
            <a:off x="1199104" y="233276"/>
            <a:ext cx="9793794" cy="4429300"/>
          </a:xfrm>
          <a:prstGeom prst="roundRect">
            <a:avLst>
              <a:gd name="adj" fmla="val 5055"/>
            </a:avLst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8094B67-EA32-4CE2-B434-D22A191887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152" t="51238" r="10990" b="39799"/>
          <a:stretch/>
        </p:blipFill>
        <p:spPr>
          <a:xfrm>
            <a:off x="9734550" y="2552700"/>
            <a:ext cx="657225" cy="628650"/>
          </a:xfrm>
          <a:prstGeom prst="roundRect">
            <a:avLst>
              <a:gd name="adj" fmla="val 11975"/>
            </a:avLst>
          </a:prstGeom>
          <a:solidFill>
            <a:srgbClr val="97FFFF"/>
          </a:solidFill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88B30D5-A941-4426-911D-9CC338CE46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406" t="51238" r="28735" b="39663"/>
          <a:stretch/>
        </p:blipFill>
        <p:spPr>
          <a:xfrm>
            <a:off x="7743825" y="2552700"/>
            <a:ext cx="657226" cy="638175"/>
          </a:xfrm>
          <a:prstGeom prst="roundRect">
            <a:avLst>
              <a:gd name="adj" fmla="val 15512"/>
            </a:avLst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74572B6-DC3A-46F1-9410-A14A1609E9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46" t="33311" r="50896" b="58133"/>
          <a:stretch/>
        </p:blipFill>
        <p:spPr>
          <a:xfrm>
            <a:off x="5257800" y="1295400"/>
            <a:ext cx="657225" cy="600075"/>
          </a:xfrm>
          <a:prstGeom prst="roundRect">
            <a:avLst>
              <a:gd name="adj" fmla="val 20354"/>
            </a:avLst>
          </a:prstGeom>
        </p:spPr>
      </p:pic>
      <p:sp>
        <p:nvSpPr>
          <p:cNvPr id="16" name="Segnaposto contenuto 15">
            <a:extLst>
              <a:ext uri="{FF2B5EF4-FFF2-40B4-BE49-F238E27FC236}">
                <a16:creationId xmlns:a16="http://schemas.microsoft.com/office/drawing/2014/main" id="{62F6CA83-D6A6-4DDD-8A06-85E77E98FC87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752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9DC97DE8-7341-46CC-8971-33F6C3B06C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dirty="0">
                <a:solidFill>
                  <a:schemeClr val="bg1">
                    <a:lumMod val="75000"/>
                  </a:schemeClr>
                </a:solidFill>
              </a:rPr>
              <a:t>Digitalization in Automotive Dealers </a:t>
            </a:r>
            <a:br>
              <a:rPr lang="en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" dirty="0">
                <a:solidFill>
                  <a:schemeClr val="bg1">
                    <a:lumMod val="75000"/>
                  </a:schemeClr>
                </a:solidFill>
              </a:rPr>
              <a:t>and Best Practices</a:t>
            </a:r>
            <a:br>
              <a:rPr lang="en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" dirty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B6E767B1-4A8E-4371-AF93-8652714D20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 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B2348FE4-0C27-4343-880E-F778DDBDF8C3}"/>
              </a:ext>
            </a:extLst>
          </p:cNvPr>
          <p:cNvCxnSpPr>
            <a:cxnSpLocks/>
          </p:cNvCxnSpPr>
          <p:nvPr/>
        </p:nvCxnSpPr>
        <p:spPr>
          <a:xfrm>
            <a:off x="4296000" y="2964120"/>
            <a:ext cx="36000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F74023B9-1332-4625-A9D5-EE24AA43F4DD}"/>
              </a:ext>
            </a:extLst>
          </p:cNvPr>
          <p:cNvSpPr txBox="1">
            <a:spLocks/>
          </p:cNvSpPr>
          <p:nvPr/>
        </p:nvSpPr>
        <p:spPr>
          <a:xfrm>
            <a:off x="5350397" y="2842954"/>
            <a:ext cx="6169038" cy="21114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  <a:p>
            <a:endParaRPr lang="it-IT"/>
          </a:p>
          <a:p>
            <a:r>
              <a:rPr lang="it-IT"/>
              <a:t>Leonardo Buzzavo</a:t>
            </a:r>
          </a:p>
          <a:p>
            <a:r>
              <a:rPr lang="it-IT"/>
              <a:t>President</a:t>
            </a:r>
          </a:p>
          <a:p>
            <a:r>
              <a:rPr lang="it-IT"/>
              <a:t>Quintegia</a:t>
            </a:r>
            <a:endParaRPr lang="en-GB" dirty="0"/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9EACCFC8-0DF3-42E4-8633-9F0411D41F61}"/>
              </a:ext>
            </a:extLst>
          </p:cNvPr>
          <p:cNvSpPr txBox="1">
            <a:spLocks/>
          </p:cNvSpPr>
          <p:nvPr/>
        </p:nvSpPr>
        <p:spPr>
          <a:xfrm>
            <a:off x="3584835" y="3180655"/>
            <a:ext cx="5022328" cy="10464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000" b="1" dirty="0">
                <a:solidFill>
                  <a:schemeClr val="bg1"/>
                </a:solidFill>
              </a:rPr>
              <a:t>Leonardo Buzzavo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000" dirty="0">
                <a:solidFill>
                  <a:schemeClr val="bg1"/>
                </a:solidFill>
              </a:rPr>
              <a:t>Ca’ </a:t>
            </a:r>
            <a:r>
              <a:rPr lang="it-IT" sz="2000" dirty="0" err="1">
                <a:solidFill>
                  <a:schemeClr val="bg1"/>
                </a:solidFill>
              </a:rPr>
              <a:t>Foscari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University</a:t>
            </a:r>
            <a:r>
              <a:rPr lang="it-IT" sz="2000" dirty="0">
                <a:solidFill>
                  <a:schemeClr val="bg1"/>
                </a:solidFill>
              </a:rPr>
              <a:t> of </a:t>
            </a:r>
            <a:r>
              <a:rPr lang="it-IT" sz="2000" dirty="0" err="1">
                <a:solidFill>
                  <a:schemeClr val="bg1"/>
                </a:solidFill>
              </a:rPr>
              <a:t>Venice</a:t>
            </a:r>
            <a:r>
              <a:rPr lang="it-IT" sz="2000" dirty="0">
                <a:solidFill>
                  <a:schemeClr val="bg1"/>
                </a:solidFill>
              </a:rPr>
              <a:t>, ITALY</a:t>
            </a:r>
          </a:p>
        </p:txBody>
      </p:sp>
    </p:spTree>
    <p:extLst>
      <p:ext uri="{BB962C8B-B14F-4D97-AF65-F5344CB8AC3E}">
        <p14:creationId xmlns:p14="http://schemas.microsoft.com/office/powerpoint/2010/main" val="1688533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792C094-B197-4706-B91E-4FBCC3B7E3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5" t="14486" r="4494" b="1005"/>
          <a:stretch/>
        </p:blipFill>
        <p:spPr>
          <a:xfrm>
            <a:off x="0" y="0"/>
            <a:ext cx="6096003" cy="407193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CCCDF08-BCBF-44FA-AF8B-E0D948D6D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0" t="32559" r="3552" b="2200"/>
          <a:stretch/>
        </p:blipFill>
        <p:spPr>
          <a:xfrm>
            <a:off x="1194" y="3429000"/>
            <a:ext cx="6094807" cy="3429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DF59D10-20DD-4347-9DE4-BDE6CEA299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1" r="15061" b="32158"/>
          <a:stretch/>
        </p:blipFill>
        <p:spPr>
          <a:xfrm>
            <a:off x="6096001" y="0"/>
            <a:ext cx="6094807" cy="3429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BF5C1EA-C2D2-49DA-A33E-3842F52CDF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 t="30387" r="10979"/>
          <a:stretch/>
        </p:blipFill>
        <p:spPr>
          <a:xfrm>
            <a:off x="6095999" y="3451162"/>
            <a:ext cx="6096003" cy="3406837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B24C817-564C-45C3-80C7-95697A71A031}"/>
              </a:ext>
            </a:extLst>
          </p:cNvPr>
          <p:cNvSpPr/>
          <p:nvPr/>
        </p:nvSpPr>
        <p:spPr>
          <a:xfrm>
            <a:off x="6070059" y="0"/>
            <a:ext cx="60959" cy="68580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 anchorCtr="0"/>
          <a:lstStyle/>
          <a:p>
            <a:pPr algn="l"/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EFBC52A-F26D-4709-AE1E-73119211D80E}"/>
              </a:ext>
            </a:extLst>
          </p:cNvPr>
          <p:cNvSpPr/>
          <p:nvPr/>
        </p:nvSpPr>
        <p:spPr>
          <a:xfrm>
            <a:off x="0" y="3406839"/>
            <a:ext cx="12192000" cy="60959"/>
          </a:xfrm>
          <a:prstGeom prst="rect">
            <a:avLst/>
          </a:prstGeom>
          <a:solidFill>
            <a:srgbClr val="FFFF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 anchorCtr="0"/>
          <a:lstStyle/>
          <a:p>
            <a:pPr algn="l"/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74DF7025-C9E6-874A-98A3-C7F98D7D83A9}"/>
              </a:ext>
            </a:extLst>
          </p:cNvPr>
          <p:cNvSpPr txBox="1">
            <a:spLocks/>
          </p:cNvSpPr>
          <p:nvPr/>
        </p:nvSpPr>
        <p:spPr>
          <a:xfrm>
            <a:off x="402983" y="130560"/>
            <a:ext cx="11412000" cy="32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solidFill>
                  <a:schemeClr val="bg2">
                    <a:lumMod val="75000"/>
                  </a:schemeClr>
                </a:solidFill>
              </a:rPr>
              <a:t>INDUSTRY IN TRANSITION</a:t>
            </a:r>
          </a:p>
        </p:txBody>
      </p:sp>
    </p:spTree>
    <p:extLst>
      <p:ext uri="{BB962C8B-B14F-4D97-AF65-F5344CB8AC3E}">
        <p14:creationId xmlns:p14="http://schemas.microsoft.com/office/powerpoint/2010/main" val="3732088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20FB4C-8812-4FE3-B566-3B9E371D340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DEALER DIAGNOSTICS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7FBDB0B6-0EA1-4F9D-8402-FB3095313EC1}"/>
              </a:ext>
            </a:extLst>
          </p:cNvPr>
          <p:cNvGrpSpPr/>
          <p:nvPr/>
        </p:nvGrpSpPr>
        <p:grpSpPr>
          <a:xfrm>
            <a:off x="3309108" y="928014"/>
            <a:ext cx="5602058" cy="3238938"/>
            <a:chOff x="3309108" y="928014"/>
            <a:chExt cx="5602058" cy="3238938"/>
          </a:xfrm>
        </p:grpSpPr>
        <p:pic>
          <p:nvPicPr>
            <p:cNvPr id="7" name="Picture 6" descr="Risultati immagini per test potenza ciclismo">
              <a:extLst>
                <a:ext uri="{FF2B5EF4-FFF2-40B4-BE49-F238E27FC236}">
                  <a16:creationId xmlns:a16="http://schemas.microsoft.com/office/drawing/2014/main" id="{42A70A3E-620F-4ECB-8AD4-8DB35CEBD7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61" t="19853" b="22300"/>
            <a:stretch/>
          </p:blipFill>
          <p:spPr bwMode="auto">
            <a:xfrm>
              <a:off x="3309108" y="928014"/>
              <a:ext cx="5602058" cy="3238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6" descr="Risultati immagini per test potenza ciclismo">
              <a:extLst>
                <a:ext uri="{FF2B5EF4-FFF2-40B4-BE49-F238E27FC236}">
                  <a16:creationId xmlns:a16="http://schemas.microsoft.com/office/drawing/2014/main" id="{AAE0E838-C4D4-45E1-90B2-05265A6626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85" t="43142" r="59544" b="49210"/>
            <a:stretch/>
          </p:blipFill>
          <p:spPr bwMode="auto">
            <a:xfrm rot="17964877">
              <a:off x="4535038" y="2294930"/>
              <a:ext cx="314965" cy="676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3157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egnaposto contenuto 12">
            <a:extLst>
              <a:ext uri="{FF2B5EF4-FFF2-40B4-BE49-F238E27FC236}">
                <a16:creationId xmlns:a16="http://schemas.microsoft.com/office/drawing/2014/main" id="{47FCB784-63E9-4223-993A-7AA94E82A4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2928" t="-3" r="29180" b="3"/>
          <a:stretch/>
        </p:blipFill>
        <p:spPr>
          <a:xfrm>
            <a:off x="525366" y="926865"/>
            <a:ext cx="2808000" cy="3240087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D6292D51-3B7A-4FFB-847D-A8990BC36B8A}"/>
              </a:ext>
            </a:extLst>
          </p:cNvPr>
          <p:cNvSpPr/>
          <p:nvPr/>
        </p:nvSpPr>
        <p:spPr>
          <a:xfrm>
            <a:off x="4704982" y="922120"/>
            <a:ext cx="7034879" cy="32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966214-320A-45A5-B33A-08F3F4EA2DC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ASSESSMENT AND BENCHMARK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4D918CC-BE6E-4BA6-A40D-B5DEB16347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8"/>
          <a:stretch/>
        </p:blipFill>
        <p:spPr>
          <a:xfrm>
            <a:off x="5448300" y="1118625"/>
            <a:ext cx="5703368" cy="28522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09212D8E-D37B-47A9-95B2-CF503DB75D13}"/>
              </a:ext>
            </a:extLst>
          </p:cNvPr>
          <p:cNvSpPr txBox="1"/>
          <p:nvPr/>
        </p:nvSpPr>
        <p:spPr>
          <a:xfrm>
            <a:off x="3323939" y="3126679"/>
            <a:ext cx="1375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err="1">
                <a:solidFill>
                  <a:schemeClr val="bg1"/>
                </a:solidFill>
              </a:rPr>
              <a:t>Study</a:t>
            </a:r>
            <a:r>
              <a:rPr lang="it-IT" sz="1200" dirty="0">
                <a:solidFill>
                  <a:schemeClr val="bg1"/>
                </a:solidFill>
              </a:rPr>
              <a:t> by  </a:t>
            </a:r>
          </a:p>
          <a:p>
            <a:pPr algn="r"/>
            <a:r>
              <a:rPr lang="it-IT" sz="1200" dirty="0" err="1">
                <a:solidFill>
                  <a:schemeClr val="bg1"/>
                </a:solidFill>
              </a:rPr>
              <a:t>Quintegia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it-IT" sz="1200" dirty="0">
                <a:solidFill>
                  <a:schemeClr val="bg1"/>
                </a:solidFill>
              </a:rPr>
              <a:t>on Brand </a:t>
            </a:r>
          </a:p>
          <a:p>
            <a:pPr algn="r"/>
            <a:r>
              <a:rPr lang="it-IT" sz="1200" dirty="0">
                <a:solidFill>
                  <a:schemeClr val="bg1"/>
                </a:solidFill>
              </a:rPr>
              <a:t>Premium</a:t>
            </a:r>
          </a:p>
        </p:txBody>
      </p:sp>
      <p:sp>
        <p:nvSpPr>
          <p:cNvPr id="86" name="Rettangolo con angoli arrotondati 85">
            <a:extLst>
              <a:ext uri="{FF2B5EF4-FFF2-40B4-BE49-F238E27FC236}">
                <a16:creationId xmlns:a16="http://schemas.microsoft.com/office/drawing/2014/main" id="{AFA42F35-0E6A-4DCA-9920-9EE6553021A6}"/>
              </a:ext>
            </a:extLst>
          </p:cNvPr>
          <p:cNvSpPr/>
          <p:nvPr/>
        </p:nvSpPr>
        <p:spPr>
          <a:xfrm rot="5400000">
            <a:off x="8381121" y="2489535"/>
            <a:ext cx="216000" cy="2880000"/>
          </a:xfrm>
          <a:prstGeom prst="roundRect">
            <a:avLst>
              <a:gd name="adj" fmla="val 4817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tabLst>
                <a:tab pos="2419350" algn="l"/>
              </a:tabLst>
            </a:pPr>
            <a:r>
              <a:rPr lang="it-IT" sz="1400" dirty="0">
                <a:solidFill>
                  <a:schemeClr val="bg1"/>
                </a:solidFill>
              </a:rPr>
              <a:t>PERFORMANCE</a:t>
            </a:r>
          </a:p>
        </p:txBody>
      </p:sp>
      <p:sp>
        <p:nvSpPr>
          <p:cNvPr id="87" name="Rettangolo con angoli arrotondati 86">
            <a:extLst>
              <a:ext uri="{FF2B5EF4-FFF2-40B4-BE49-F238E27FC236}">
                <a16:creationId xmlns:a16="http://schemas.microsoft.com/office/drawing/2014/main" id="{DCD39AFD-3F8D-48CF-BADB-CE01EA9B8BE4}"/>
              </a:ext>
            </a:extLst>
          </p:cNvPr>
          <p:cNvSpPr/>
          <p:nvPr/>
        </p:nvSpPr>
        <p:spPr>
          <a:xfrm>
            <a:off x="5162181" y="1126860"/>
            <a:ext cx="216000" cy="2520000"/>
          </a:xfrm>
          <a:prstGeom prst="roundRect">
            <a:avLst>
              <a:gd name="adj" fmla="val 4817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tabLst>
                <a:tab pos="2419350" algn="l"/>
              </a:tabLst>
            </a:pPr>
            <a:r>
              <a:rPr lang="it-IT" sz="1400" dirty="0">
                <a:solidFill>
                  <a:schemeClr val="bg1"/>
                </a:solidFill>
              </a:rPr>
              <a:t>ATTITUDE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FA1D298-CF89-4851-99BE-FE9AB290FC44}"/>
              </a:ext>
            </a:extLst>
          </p:cNvPr>
          <p:cNvSpPr txBox="1"/>
          <p:nvPr/>
        </p:nvSpPr>
        <p:spPr>
          <a:xfrm>
            <a:off x="515939" y="3294853"/>
            <a:ext cx="281742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it-IT" sz="1400" cap="all" dirty="0">
                <a:solidFill>
                  <a:schemeClr val="bg1"/>
                </a:solidFill>
              </a:rPr>
              <a:t>DIGITALIZATION</a:t>
            </a:r>
          </a:p>
        </p:txBody>
      </p:sp>
    </p:spTree>
    <p:extLst>
      <p:ext uri="{BB962C8B-B14F-4D97-AF65-F5344CB8AC3E}">
        <p14:creationId xmlns:p14="http://schemas.microsoft.com/office/powerpoint/2010/main" val="350718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 animBg="1"/>
      <p:bldP spid="8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E51064-809B-2C48-B5AA-38153D0B5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Customer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Journey</a:t>
            </a:r>
            <a:endParaRPr lang="it-IT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7CB93B7-E01B-2E4D-A6BB-C3AC43C02C65}"/>
              </a:ext>
            </a:extLst>
          </p:cNvPr>
          <p:cNvSpPr/>
          <p:nvPr/>
        </p:nvSpPr>
        <p:spPr>
          <a:xfrm>
            <a:off x="520216" y="1375996"/>
            <a:ext cx="2153664" cy="6055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cap="all" dirty="0">
                <a:solidFill>
                  <a:schemeClr val="tx1"/>
                </a:solidFill>
              </a:rPr>
              <a:t>Lead </a:t>
            </a:r>
            <a:r>
              <a:rPr lang="it-IT" sz="1600" b="1" cap="all" dirty="0">
                <a:solidFill>
                  <a:schemeClr val="tx1"/>
                </a:solidFill>
              </a:rPr>
              <a:t>generation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F3422E6A-84F4-3D45-A4F9-5C267E2ED2E0}"/>
              </a:ext>
            </a:extLst>
          </p:cNvPr>
          <p:cNvSpPr/>
          <p:nvPr/>
        </p:nvSpPr>
        <p:spPr>
          <a:xfrm>
            <a:off x="4843702" y="1349145"/>
            <a:ext cx="2254682" cy="6055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cap="all" dirty="0">
                <a:solidFill>
                  <a:schemeClr val="tx1"/>
                </a:solidFill>
              </a:rPr>
              <a:t>Lead </a:t>
            </a:r>
            <a:r>
              <a:rPr lang="it-IT" sz="1600" b="1" cap="all" dirty="0">
                <a:solidFill>
                  <a:schemeClr val="tx1"/>
                </a:solidFill>
              </a:rPr>
              <a:t>Management</a:t>
            </a:r>
            <a:r>
              <a:rPr lang="it-IT" sz="1600" cap="all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it-IT" sz="1600" cap="all" dirty="0">
                <a:solidFill>
                  <a:schemeClr val="tx1"/>
                </a:solidFill>
              </a:rPr>
              <a:t>&amp; </a:t>
            </a:r>
            <a:r>
              <a:rPr lang="it-IT" sz="1600" b="1" cap="all" dirty="0" err="1">
                <a:solidFill>
                  <a:schemeClr val="tx1"/>
                </a:solidFill>
              </a:rPr>
              <a:t>Nurturing</a:t>
            </a:r>
            <a:endParaRPr lang="it-IT" sz="1600" b="1" dirty="0">
              <a:solidFill>
                <a:schemeClr val="tx1"/>
              </a:solidFill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1FCAF735-2C15-2548-8D38-36DE49E8622C}"/>
              </a:ext>
            </a:extLst>
          </p:cNvPr>
          <p:cNvSpPr/>
          <p:nvPr/>
        </p:nvSpPr>
        <p:spPr>
          <a:xfrm>
            <a:off x="4686546" y="1964105"/>
            <a:ext cx="2676780" cy="421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Systems - </a:t>
            </a:r>
            <a:r>
              <a:rPr lang="it-IT" sz="1400" dirty="0" err="1">
                <a:solidFill>
                  <a:schemeClr val="bg1"/>
                </a:solidFill>
              </a:rPr>
              <a:t>Processes</a:t>
            </a:r>
            <a:r>
              <a:rPr lang="it-IT" sz="1400" dirty="0">
                <a:solidFill>
                  <a:schemeClr val="bg1"/>
                </a:solidFill>
              </a:rPr>
              <a:t>  - People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4E166802-4506-6045-882F-DF25E2AEE518}"/>
              </a:ext>
            </a:extLst>
          </p:cNvPr>
          <p:cNvSpPr/>
          <p:nvPr/>
        </p:nvSpPr>
        <p:spPr>
          <a:xfrm>
            <a:off x="8988422" y="3472892"/>
            <a:ext cx="1728000" cy="6055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cap="all" dirty="0"/>
              <a:t>GOAL 3</a:t>
            </a:r>
          </a:p>
          <a:p>
            <a:pPr algn="ctr"/>
            <a:r>
              <a:rPr lang="it-IT" sz="1600" b="1" cap="all" dirty="0"/>
              <a:t>Loyalty</a:t>
            </a:r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567A5041-26A9-5244-9F0E-2AF5EEE3A71A}"/>
              </a:ext>
            </a:extLst>
          </p:cNvPr>
          <p:cNvSpPr/>
          <p:nvPr/>
        </p:nvSpPr>
        <p:spPr>
          <a:xfrm>
            <a:off x="3467100" y="3571926"/>
            <a:ext cx="365271" cy="3191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8E39C307-9A8F-40B6-9566-314858E0B151}"/>
              </a:ext>
            </a:extLst>
          </p:cNvPr>
          <p:cNvSpPr/>
          <p:nvPr/>
        </p:nvSpPr>
        <p:spPr>
          <a:xfrm>
            <a:off x="2501002" y="1172408"/>
            <a:ext cx="6767878" cy="296888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081FD485-8D34-BC4F-AB41-5363A6FC54D5}"/>
              </a:ext>
            </a:extLst>
          </p:cNvPr>
          <p:cNvSpPr/>
          <p:nvPr/>
        </p:nvSpPr>
        <p:spPr>
          <a:xfrm>
            <a:off x="2840570" y="3298216"/>
            <a:ext cx="1072211" cy="7151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Triangolo 24">
            <a:extLst>
              <a:ext uri="{FF2B5EF4-FFF2-40B4-BE49-F238E27FC236}">
                <a16:creationId xmlns:a16="http://schemas.microsoft.com/office/drawing/2014/main" id="{E4C95031-A5A9-8747-9DD3-CFECCC75BFFA}"/>
              </a:ext>
            </a:extLst>
          </p:cNvPr>
          <p:cNvSpPr/>
          <p:nvPr/>
        </p:nvSpPr>
        <p:spPr>
          <a:xfrm rot="17486053">
            <a:off x="3650096" y="3692157"/>
            <a:ext cx="347882" cy="25831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85CCCF69-0D5F-9446-B2C2-C1ED4C8B077E}"/>
              </a:ext>
            </a:extLst>
          </p:cNvPr>
          <p:cNvSpPr/>
          <p:nvPr/>
        </p:nvSpPr>
        <p:spPr>
          <a:xfrm>
            <a:off x="2873477" y="1778503"/>
            <a:ext cx="212651" cy="21265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BE25A7D2-FE0F-0F4D-96CF-760850A2311B}"/>
              </a:ext>
            </a:extLst>
          </p:cNvPr>
          <p:cNvSpPr/>
          <p:nvPr/>
        </p:nvSpPr>
        <p:spPr>
          <a:xfrm>
            <a:off x="5883349" y="1046809"/>
            <a:ext cx="212651" cy="21265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9AEA1B98-56A1-B14F-8FFD-52617FB67E58}"/>
              </a:ext>
            </a:extLst>
          </p:cNvPr>
          <p:cNvSpPr/>
          <p:nvPr/>
        </p:nvSpPr>
        <p:spPr>
          <a:xfrm>
            <a:off x="8459859" y="1630184"/>
            <a:ext cx="212651" cy="21265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8D90822A-8152-8741-B195-8F7259905D2F}"/>
              </a:ext>
            </a:extLst>
          </p:cNvPr>
          <p:cNvSpPr/>
          <p:nvPr/>
        </p:nvSpPr>
        <p:spPr>
          <a:xfrm>
            <a:off x="9158385" y="2618950"/>
            <a:ext cx="212651" cy="21265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E16BFA1B-7B3D-EF48-A671-3D021DF6DF9D}"/>
              </a:ext>
            </a:extLst>
          </p:cNvPr>
          <p:cNvSpPr/>
          <p:nvPr/>
        </p:nvSpPr>
        <p:spPr>
          <a:xfrm>
            <a:off x="8459859" y="3472892"/>
            <a:ext cx="212651" cy="21265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C620997-CB2A-4DC3-AEE8-B6A116B7CF9B}"/>
              </a:ext>
            </a:extLst>
          </p:cNvPr>
          <p:cNvSpPr/>
          <p:nvPr/>
        </p:nvSpPr>
        <p:spPr>
          <a:xfrm>
            <a:off x="9504311" y="2146250"/>
            <a:ext cx="1728000" cy="6055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GOAL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Wallet</a:t>
            </a:r>
            <a:endParaRPr kumimoji="0" lang="it-IT" sz="16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ED484BE4-A5D7-4A56-9DCC-22D657F17FEA}"/>
              </a:ext>
            </a:extLst>
          </p:cNvPr>
          <p:cNvSpPr/>
          <p:nvPr/>
        </p:nvSpPr>
        <p:spPr>
          <a:xfrm>
            <a:off x="8722408" y="973858"/>
            <a:ext cx="1728000" cy="6055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GOAL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Conversion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2661F8D3-27B6-4F54-8FC3-9B174182272B}"/>
              </a:ext>
            </a:extLst>
          </p:cNvPr>
          <p:cNvSpPr/>
          <p:nvPr/>
        </p:nvSpPr>
        <p:spPr>
          <a:xfrm>
            <a:off x="491942" y="2134918"/>
            <a:ext cx="2119555" cy="250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OEM / Dealer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C2A23B83-BB3A-4C8B-B9D1-B018441FA220}"/>
              </a:ext>
            </a:extLst>
          </p:cNvPr>
          <p:cNvSpPr/>
          <p:nvPr/>
        </p:nvSpPr>
        <p:spPr>
          <a:xfrm>
            <a:off x="491942" y="3234809"/>
            <a:ext cx="2119555" cy="333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Marketing</a:t>
            </a:r>
          </a:p>
        </p:txBody>
      </p:sp>
      <p:pic>
        <p:nvPicPr>
          <p:cNvPr id="26" name="Elemento grafico 25">
            <a:extLst>
              <a:ext uri="{FF2B5EF4-FFF2-40B4-BE49-F238E27FC236}">
                <a16:creationId xmlns:a16="http://schemas.microsoft.com/office/drawing/2014/main" id="{0556EBF3-9E18-4A2E-8299-6D23DD03EA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1650"/>
          <a:stretch/>
        </p:blipFill>
        <p:spPr>
          <a:xfrm>
            <a:off x="1760163" y="3599025"/>
            <a:ext cx="609600" cy="673232"/>
          </a:xfrm>
          <a:prstGeom prst="rect">
            <a:avLst/>
          </a:prstGeom>
        </p:spPr>
      </p:pic>
      <p:grpSp>
        <p:nvGrpSpPr>
          <p:cNvPr id="31" name="Gruppo 30">
            <a:extLst>
              <a:ext uri="{FF2B5EF4-FFF2-40B4-BE49-F238E27FC236}">
                <a16:creationId xmlns:a16="http://schemas.microsoft.com/office/drawing/2014/main" id="{D58A0971-6C7B-49C1-BDA0-A0CB7CE02C18}"/>
              </a:ext>
            </a:extLst>
          </p:cNvPr>
          <p:cNvGrpSpPr/>
          <p:nvPr/>
        </p:nvGrpSpPr>
        <p:grpSpPr>
          <a:xfrm>
            <a:off x="1771523" y="2618950"/>
            <a:ext cx="542674" cy="539100"/>
            <a:chOff x="5734913" y="3089452"/>
            <a:chExt cx="635968" cy="631780"/>
          </a:xfrm>
        </p:grpSpPr>
        <p:pic>
          <p:nvPicPr>
            <p:cNvPr id="32" name="Elemento grafico 31">
              <a:extLst>
                <a:ext uri="{FF2B5EF4-FFF2-40B4-BE49-F238E27FC236}">
                  <a16:creationId xmlns:a16="http://schemas.microsoft.com/office/drawing/2014/main" id="{F922A6F5-C3A5-4E64-9563-B7FD0B8CF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1625" t="14483" r="12801" b="25454"/>
            <a:stretch/>
          </p:blipFill>
          <p:spPr>
            <a:xfrm>
              <a:off x="5734913" y="3089452"/>
              <a:ext cx="635968" cy="631780"/>
            </a:xfrm>
            <a:prstGeom prst="rect">
              <a:avLst/>
            </a:prstGeom>
          </p:spPr>
        </p:pic>
        <p:pic>
          <p:nvPicPr>
            <p:cNvPr id="33" name="Elemento grafico 32">
              <a:extLst>
                <a:ext uri="{FF2B5EF4-FFF2-40B4-BE49-F238E27FC236}">
                  <a16:creationId xmlns:a16="http://schemas.microsoft.com/office/drawing/2014/main" id="{3F050399-E3DC-4163-A547-5E5D479A5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25455"/>
            <a:stretch/>
          </p:blipFill>
          <p:spPr>
            <a:xfrm>
              <a:off x="5873937" y="3328877"/>
              <a:ext cx="360000" cy="335450"/>
            </a:xfrm>
            <a:prstGeom prst="rect">
              <a:avLst/>
            </a:prstGeom>
          </p:spPr>
        </p:pic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773225CD-A48C-4FF5-8610-6A6DFA5FA90A}"/>
              </a:ext>
            </a:extLst>
          </p:cNvPr>
          <p:cNvGrpSpPr/>
          <p:nvPr/>
        </p:nvGrpSpPr>
        <p:grpSpPr>
          <a:xfrm>
            <a:off x="697048" y="2442600"/>
            <a:ext cx="842332" cy="718198"/>
            <a:chOff x="697048" y="2272781"/>
            <a:chExt cx="842332" cy="718198"/>
          </a:xfrm>
        </p:grpSpPr>
        <p:pic>
          <p:nvPicPr>
            <p:cNvPr id="35" name="Elemento grafico 34">
              <a:extLst>
                <a:ext uri="{FF2B5EF4-FFF2-40B4-BE49-F238E27FC236}">
                  <a16:creationId xmlns:a16="http://schemas.microsoft.com/office/drawing/2014/main" id="{41C396F8-9016-4ED6-856E-6311E872F3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25455"/>
            <a:stretch/>
          </p:blipFill>
          <p:spPr>
            <a:xfrm>
              <a:off x="697048" y="2701990"/>
              <a:ext cx="307189" cy="286241"/>
            </a:xfrm>
            <a:prstGeom prst="rect">
              <a:avLst/>
            </a:prstGeom>
          </p:spPr>
        </p:pic>
        <p:pic>
          <p:nvPicPr>
            <p:cNvPr id="36" name="Elemento grafico 35">
              <a:extLst>
                <a:ext uri="{FF2B5EF4-FFF2-40B4-BE49-F238E27FC236}">
                  <a16:creationId xmlns:a16="http://schemas.microsoft.com/office/drawing/2014/main" id="{A4CCB1BC-284C-4C9E-A89D-BF1AA58D3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18530"/>
            <a:stretch/>
          </p:blipFill>
          <p:spPr>
            <a:xfrm>
              <a:off x="834142" y="2272781"/>
              <a:ext cx="705238" cy="718198"/>
            </a:xfrm>
            <a:prstGeom prst="rect">
              <a:avLst/>
            </a:prstGeom>
          </p:spPr>
        </p:pic>
      </p:grpSp>
      <p:pic>
        <p:nvPicPr>
          <p:cNvPr id="37" name="Elemento grafico 36">
            <a:extLst>
              <a:ext uri="{FF2B5EF4-FFF2-40B4-BE49-F238E27FC236}">
                <a16:creationId xmlns:a16="http://schemas.microsoft.com/office/drawing/2014/main" id="{F97AC0DA-0190-4BB6-849D-AAC89D7E49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9624" y="3642600"/>
            <a:ext cx="546025" cy="68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9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51A476E4-4D1B-4384-9BBE-ED1366D0D1D6}"/>
              </a:ext>
            </a:extLst>
          </p:cNvPr>
          <p:cNvSpPr/>
          <p:nvPr/>
        </p:nvSpPr>
        <p:spPr>
          <a:xfrm>
            <a:off x="515939" y="894370"/>
            <a:ext cx="11209336" cy="32416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D18117E-D84C-48C0-8575-E20890062EE4}"/>
              </a:ext>
            </a:extLst>
          </p:cNvPr>
          <p:cNvSpPr/>
          <p:nvPr/>
        </p:nvSpPr>
        <p:spPr>
          <a:xfrm>
            <a:off x="10497793" y="851508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0" dirty="0">
                <a:solidFill>
                  <a:schemeClr val="tx1"/>
                </a:solidFill>
              </a:rPr>
              <a:t>@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D11DD37-E1C1-476F-B1C3-E9CBDF6A759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DIGITALIZATION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05CE6C6F-5D65-4182-AD79-2841E470D22E}"/>
              </a:ext>
            </a:extLst>
          </p:cNvPr>
          <p:cNvGrpSpPr/>
          <p:nvPr/>
        </p:nvGrpSpPr>
        <p:grpSpPr>
          <a:xfrm>
            <a:off x="2065675" y="886474"/>
            <a:ext cx="2949351" cy="3257467"/>
            <a:chOff x="697267" y="1236953"/>
            <a:chExt cx="3413414" cy="3770010"/>
          </a:xfrm>
        </p:grpSpPr>
        <p:pic>
          <p:nvPicPr>
            <p:cNvPr id="9" name="Picture 1" descr="\\serverwin\utenti$\Account\Anna\CAYU\IMMAGINI\Inaugurazine Cayu Brescia 9.03\0T7A2224.jpg">
              <a:extLst>
                <a:ext uri="{FF2B5EF4-FFF2-40B4-BE49-F238E27FC236}">
                  <a16:creationId xmlns:a16="http://schemas.microsoft.com/office/drawing/2014/main" id="{D3D10540-A586-4CC0-A285-A84EA3162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62"/>
            <a:stretch>
              <a:fillRect/>
            </a:stretch>
          </p:blipFill>
          <p:spPr bwMode="auto">
            <a:xfrm>
              <a:off x="697267" y="1236953"/>
              <a:ext cx="3413414" cy="2021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" name="Picture 1" descr="\\serverwin\utenti$\Account\Anna\CAYU\IMMAGINI\Inaugurazine Cayu Brescia 9.03\CAYUKY\0T7A1875.jpg">
              <a:extLst>
                <a:ext uri="{FF2B5EF4-FFF2-40B4-BE49-F238E27FC236}">
                  <a16:creationId xmlns:a16="http://schemas.microsoft.com/office/drawing/2014/main" id="{BBA02020-3B59-4CF1-A3D6-8C8F7DC59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28"/>
            <a:stretch>
              <a:fillRect/>
            </a:stretch>
          </p:blipFill>
          <p:spPr bwMode="auto">
            <a:xfrm>
              <a:off x="697267" y="3258597"/>
              <a:ext cx="3413413" cy="1748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12003A74-4A57-40FC-8410-77886A233D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549"/>
          <a:stretch/>
        </p:blipFill>
        <p:spPr>
          <a:xfrm>
            <a:off x="7429747" y="894370"/>
            <a:ext cx="2740231" cy="3241675"/>
          </a:xfrm>
          <a:prstGeom prst="rect">
            <a:avLst/>
          </a:prstGeom>
        </p:spPr>
      </p:pic>
      <p:sp>
        <p:nvSpPr>
          <p:cNvPr id="18" name="Text Box 5">
            <a:extLst>
              <a:ext uri="{FF2B5EF4-FFF2-40B4-BE49-F238E27FC236}">
                <a16:creationId xmlns:a16="http://schemas.microsoft.com/office/drawing/2014/main" id="{C478671F-5940-4668-AB38-5A4677349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9978" y="3632875"/>
            <a:ext cx="1545772" cy="4330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90000" tIns="46800" rIns="90000" bIns="46800" anchor="b">
            <a:spAutoFit/>
          </a:bodyPr>
          <a:lstStyle>
            <a:defPPr>
              <a:defRPr lang="en-US"/>
            </a:defPPr>
            <a:lvl1pPr>
              <a:defRPr sz="1100">
                <a:latin typeface="Calibri" pitchFamily="34" charset="0"/>
              </a:defRPr>
            </a:lvl1pPr>
          </a:lstStyle>
          <a:p>
            <a:r>
              <a:rPr lang="en-GB" dirty="0"/>
              <a:t>Fonte: CAYU </a:t>
            </a:r>
          </a:p>
          <a:p>
            <a:r>
              <a:rPr lang="en-GB" dirty="0" err="1"/>
              <a:t>Barchetti</a:t>
            </a:r>
            <a:r>
              <a:rPr lang="en-GB" dirty="0"/>
              <a:t>, Brescia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6C59B51C-9313-4606-B69F-29FCA5FE10C4}"/>
              </a:ext>
            </a:extLst>
          </p:cNvPr>
          <p:cNvGrpSpPr/>
          <p:nvPr/>
        </p:nvGrpSpPr>
        <p:grpSpPr>
          <a:xfrm>
            <a:off x="4849792" y="886474"/>
            <a:ext cx="2579954" cy="3257467"/>
            <a:chOff x="4429078" y="1654344"/>
            <a:chExt cx="3610375" cy="4247981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BC07D6C4-23C0-43AC-BACF-95F9AD3D8B82}"/>
                </a:ext>
              </a:extLst>
            </p:cNvPr>
            <p:cNvGrpSpPr/>
            <p:nvPr/>
          </p:nvGrpSpPr>
          <p:grpSpPr>
            <a:xfrm>
              <a:off x="4429078" y="1654344"/>
              <a:ext cx="3610375" cy="4247981"/>
              <a:chOff x="4429078" y="1654344"/>
              <a:chExt cx="3610375" cy="4247981"/>
            </a:xfrm>
          </p:grpSpPr>
          <p:pic>
            <p:nvPicPr>
              <p:cNvPr id="3" name="Picture 1" descr="presentazione cayu brescia8.jpg">
                <a:extLst>
                  <a:ext uri="{FF2B5EF4-FFF2-40B4-BE49-F238E27FC236}">
                    <a16:creationId xmlns:a16="http://schemas.microsoft.com/office/drawing/2014/main" id="{01A9950C-89C3-4907-B640-154B85D878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794" t="15879" r="31585" b="9603"/>
              <a:stretch/>
            </p:blipFill>
            <p:spPr bwMode="auto">
              <a:xfrm>
                <a:off x="4429078" y="1654344"/>
                <a:ext cx="3610375" cy="42479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5" name="Picture 1" descr="presentazione cayu brescia8.jpg">
                <a:extLst>
                  <a:ext uri="{FF2B5EF4-FFF2-40B4-BE49-F238E27FC236}">
                    <a16:creationId xmlns:a16="http://schemas.microsoft.com/office/drawing/2014/main" id="{9E9ACC6E-DCBD-4775-ABEE-D3945B377E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84167" b="96667" l="87448" r="98750">
                            <a14:foregroundMark x1="90260" y1="93519" x2="90260" y2="93519"/>
                            <a14:foregroundMark x1="87240" y1="95556" x2="94740" y2="84167"/>
                            <a14:foregroundMark x1="94740" y1="84167" x2="98802" y2="84352"/>
                            <a14:foregroundMark x1="90156" y1="95926" x2="98438" y2="90370"/>
                            <a14:foregroundMark x1="90625" y1="91852" x2="96042" y2="91759"/>
                            <a14:foregroundMark x1="96042" y1="91759" x2="92240" y2="96667"/>
                            <a14:foregroundMark x1="92240" y1="96667" x2="90573" y2="92222"/>
                            <a14:foregroundMark x1="91198" y1="87222" x2="95573" y2="91759"/>
                            <a14:foregroundMark x1="95573" y1="91759" x2="92604" y2="85093"/>
                            <a14:foregroundMark x1="92604" y1="85093" x2="91406" y2="86852"/>
                            <a14:foregroundMark x1="91510" y1="87222" x2="94115" y2="94722"/>
                            <a14:foregroundMark x1="94115" y1="94722" x2="96094" y2="87037"/>
                            <a14:foregroundMark x1="96094" y1="87037" x2="91406" y2="87407"/>
                            <a14:foregroundMark x1="87552" y1="94907" x2="87448" y2="95093"/>
                            <a14:foregroundMark x1="89063" y1="94722" x2="87917" y2="95185"/>
                            <a14:foregroundMark x1="87813" y1="95185" x2="87917" y2="95370"/>
                            <a14:backgroundMark x1="88385" y1="87407" x2="88385" y2="87407"/>
                            <a14:backgroundMark x1="91039" y1="86081" x2="87188" y2="90370"/>
                            <a14:backgroundMark x1="87188" y1="90370" x2="90573" y2="8574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977" t="85125" r="2118" b="3939"/>
              <a:stretch/>
            </p:blipFill>
            <p:spPr bwMode="auto">
              <a:xfrm>
                <a:off x="6934200" y="5278916"/>
                <a:ext cx="1105253" cy="623409"/>
              </a:xfrm>
              <a:prstGeom prst="snip1Rect">
                <a:avLst>
                  <a:gd name="adj" fmla="val 0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" name="Immagine 2" descr="logo-barchetti-1.png">
              <a:extLst>
                <a:ext uri="{FF2B5EF4-FFF2-40B4-BE49-F238E27FC236}">
                  <a16:creationId xmlns:a16="http://schemas.microsoft.com/office/drawing/2014/main" id="{F616B450-A98B-471C-859A-8D5B741D0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031" y="5518233"/>
              <a:ext cx="1662481" cy="185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1137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D74113-5EB9-41ED-A0BC-7E1CCF1F067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PERSONALIZATION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E73552D-BDC5-4965-B342-B6C98B10EFD7}"/>
              </a:ext>
            </a:extLst>
          </p:cNvPr>
          <p:cNvSpPr/>
          <p:nvPr/>
        </p:nvSpPr>
        <p:spPr>
          <a:xfrm>
            <a:off x="515939" y="894370"/>
            <a:ext cx="11209336" cy="32416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6D1DE50-7CDB-4328-8D84-8CD64093AF5F}"/>
              </a:ext>
            </a:extLst>
          </p:cNvPr>
          <p:cNvSpPr/>
          <p:nvPr/>
        </p:nvSpPr>
        <p:spPr>
          <a:xfrm>
            <a:off x="2010263" y="894370"/>
            <a:ext cx="8171474" cy="3241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F36A8BE-0685-46DD-BA7F-7A550CF27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3865" y="991873"/>
            <a:ext cx="859281" cy="1034848"/>
          </a:xfrm>
          <a:prstGeom prst="rect">
            <a:avLst/>
          </a:prstGeom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id="{24A218DA-BB03-4B4E-B154-05A8B8D95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1736" y="3632875"/>
            <a:ext cx="1543540" cy="4330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90000" tIns="46800" rIns="90000" bIns="46800" anchor="b">
            <a:spAutoFit/>
          </a:bodyPr>
          <a:lstStyle>
            <a:defPPr>
              <a:defRPr lang="en-US"/>
            </a:defPPr>
            <a:lvl1pPr>
              <a:defRPr sz="1100">
                <a:latin typeface="Calibri" pitchFamily="34" charset="0"/>
              </a:defRPr>
            </a:lvl1pPr>
          </a:lstStyle>
          <a:p>
            <a:r>
              <a:rPr lang="it-IT" dirty="0"/>
              <a:t>Fonte: Park Place Select, Texas US</a:t>
            </a:r>
          </a:p>
        </p:txBody>
      </p:sp>
      <p:pic>
        <p:nvPicPr>
          <p:cNvPr id="7" name="Picture 20">
            <a:extLst>
              <a:ext uri="{FF2B5EF4-FFF2-40B4-BE49-F238E27FC236}">
                <a16:creationId xmlns:a16="http://schemas.microsoft.com/office/drawing/2014/main" id="{C8A695A8-6257-4784-8C43-2E4D7859F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6191" y="896741"/>
            <a:ext cx="5365545" cy="813464"/>
          </a:xfrm>
          <a:prstGeom prst="rect">
            <a:avLst/>
          </a:prstGeom>
        </p:spPr>
      </p:pic>
      <p:pic>
        <p:nvPicPr>
          <p:cNvPr id="10" name="Picture 26">
            <a:extLst>
              <a:ext uri="{FF2B5EF4-FFF2-40B4-BE49-F238E27FC236}">
                <a16:creationId xmlns:a16="http://schemas.microsoft.com/office/drawing/2014/main" id="{4B9514FD-B8ED-42C6-B572-E95B12941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7269" y="1087005"/>
            <a:ext cx="1268394" cy="6232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55BF9A3-68BB-4F1A-BECF-95E0B9AEA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" t="2911" b="35769"/>
          <a:stretch/>
        </p:blipFill>
        <p:spPr bwMode="auto">
          <a:xfrm>
            <a:off x="4816192" y="1710205"/>
            <a:ext cx="5365546" cy="242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D8F1EA0-7DC2-479E-80E9-D9B25FFF5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456" y="2026721"/>
            <a:ext cx="1654742" cy="158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405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D74113-5EB9-41ED-A0BC-7E1CCF1F067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PERSONALIZATION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E73552D-BDC5-4965-B342-B6C98B10EFD7}"/>
              </a:ext>
            </a:extLst>
          </p:cNvPr>
          <p:cNvSpPr/>
          <p:nvPr/>
        </p:nvSpPr>
        <p:spPr>
          <a:xfrm>
            <a:off x="515939" y="894370"/>
            <a:ext cx="11209336" cy="32416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6D1DE50-7CDB-4328-8D84-8CD64093AF5F}"/>
              </a:ext>
            </a:extLst>
          </p:cNvPr>
          <p:cNvSpPr/>
          <p:nvPr/>
        </p:nvSpPr>
        <p:spPr>
          <a:xfrm>
            <a:off x="2010263" y="894370"/>
            <a:ext cx="8171474" cy="3241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F36A8BE-0685-46DD-BA7F-7A550CF27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3865" y="991873"/>
            <a:ext cx="859281" cy="1034848"/>
          </a:xfrm>
          <a:prstGeom prst="rect">
            <a:avLst/>
          </a:prstGeom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id="{24A218DA-BB03-4B4E-B154-05A8B8D95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1736" y="3802152"/>
            <a:ext cx="1543540" cy="26379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90000" tIns="46800" rIns="90000" bIns="46800" anchor="b">
            <a:spAutoFit/>
          </a:bodyPr>
          <a:lstStyle>
            <a:defPPr>
              <a:defRPr lang="en-US"/>
            </a:defPPr>
            <a:lvl1pPr>
              <a:defRPr sz="1100">
                <a:latin typeface="Calibri" pitchFamily="34" charset="0"/>
              </a:defRPr>
            </a:lvl1pPr>
          </a:lstStyle>
          <a:p>
            <a:r>
              <a:rPr lang="it-IT" dirty="0"/>
              <a:t>Fonte: Car Shop, UK</a:t>
            </a:r>
          </a:p>
        </p:txBody>
      </p:sp>
      <p:pic>
        <p:nvPicPr>
          <p:cNvPr id="13" name="Picture 34">
            <a:extLst>
              <a:ext uri="{FF2B5EF4-FFF2-40B4-BE49-F238E27FC236}">
                <a16:creationId xmlns:a16="http://schemas.microsoft.com/office/drawing/2014/main" id="{126387FA-903F-42A7-B08B-CAAE6E4BD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516" y="990256"/>
            <a:ext cx="3560967" cy="3049902"/>
          </a:xfrm>
          <a:prstGeom prst="rect">
            <a:avLst/>
          </a:prstGeom>
        </p:spPr>
      </p:pic>
      <p:pic>
        <p:nvPicPr>
          <p:cNvPr id="14" name="Picture 27">
            <a:extLst>
              <a:ext uri="{FF2B5EF4-FFF2-40B4-BE49-F238E27FC236}">
                <a16:creationId xmlns:a16="http://schemas.microsoft.com/office/drawing/2014/main" id="{335F9D94-E19F-4479-8A36-14B80FE0D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6690" y="1118772"/>
            <a:ext cx="113347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48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>
            <a:extLst>
              <a:ext uri="{FF2B5EF4-FFF2-40B4-BE49-F238E27FC236}">
                <a16:creationId xmlns:a16="http://schemas.microsoft.com/office/drawing/2014/main" id="{56A65D68-821F-4464-8D27-8FD13704C895}"/>
              </a:ext>
            </a:extLst>
          </p:cNvPr>
          <p:cNvGrpSpPr/>
          <p:nvPr/>
        </p:nvGrpSpPr>
        <p:grpSpPr>
          <a:xfrm>
            <a:off x="3214289" y="270388"/>
            <a:ext cx="5763422" cy="769441"/>
            <a:chOff x="2535199" y="270388"/>
            <a:chExt cx="5763422" cy="769441"/>
          </a:xfrm>
        </p:grpSpPr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C197EA97-5C7F-4B5D-A01A-973618DAF4F3}"/>
                </a:ext>
              </a:extLst>
            </p:cNvPr>
            <p:cNvGrpSpPr/>
            <p:nvPr/>
          </p:nvGrpSpPr>
          <p:grpSpPr>
            <a:xfrm>
              <a:off x="2535199" y="270388"/>
              <a:ext cx="5763422" cy="769441"/>
              <a:chOff x="4585686" y="364242"/>
              <a:chExt cx="3601828" cy="769441"/>
            </a:xfrm>
          </p:grpSpPr>
          <p:sp>
            <p:nvSpPr>
              <p:cNvPr id="5" name="Titolo 2">
                <a:extLst>
                  <a:ext uri="{FF2B5EF4-FFF2-40B4-BE49-F238E27FC236}">
                    <a16:creationId xmlns:a16="http://schemas.microsoft.com/office/drawing/2014/main" id="{88F71935-25EB-48ED-8CBB-F63129865F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85686" y="466725"/>
                <a:ext cx="2141254" cy="358353"/>
              </a:xfrm>
              <a:prstGeom prst="rect">
                <a:avLst/>
              </a:prstGeom>
            </p:spPr>
            <p:txBody>
              <a:bodyPr anchor="t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000" b="0" kern="1200" cap="all" baseline="0">
                    <a:solidFill>
                      <a:schemeClr val="accent4">
                        <a:lumMod val="7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sz="4400" cap="none" dirty="0">
                    <a:solidFill>
                      <a:schemeClr val="bg1">
                        <a:lumMod val="75000"/>
                      </a:schemeClr>
                    </a:solidFill>
                    <a:latin typeface="Agency FB" panose="020B0503020202020204" pitchFamily="34" charset="0"/>
                    <a:cs typeface="Arial" panose="020B0604020202020204" pitchFamily="34" charset="0"/>
                  </a:rPr>
                  <a:t>PERSONALIZATION</a:t>
                </a:r>
              </a:p>
            </p:txBody>
          </p:sp>
          <p:sp>
            <p:nvSpPr>
              <p:cNvPr id="27" name="Rettangolo 26">
                <a:extLst>
                  <a:ext uri="{FF2B5EF4-FFF2-40B4-BE49-F238E27FC236}">
                    <a16:creationId xmlns:a16="http://schemas.microsoft.com/office/drawing/2014/main" id="{9232B4F5-CFFE-4909-825C-FDEC73EFEBC7}"/>
                  </a:ext>
                </a:extLst>
              </p:cNvPr>
              <p:cNvSpPr/>
              <p:nvPr/>
            </p:nvSpPr>
            <p:spPr>
              <a:xfrm>
                <a:off x="7158475" y="364242"/>
                <a:ext cx="1029039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sz="4400" dirty="0">
                    <a:solidFill>
                      <a:schemeClr val="bg1">
                        <a:lumMod val="75000"/>
                      </a:schemeClr>
                    </a:solidFill>
                    <a:latin typeface="Agency FB" panose="020B0503020202020204" pitchFamily="34" charset="0"/>
                    <a:ea typeface="+mj-ea"/>
                    <a:cs typeface="Arial" panose="020B0604020202020204" pitchFamily="34" charset="0"/>
                  </a:rPr>
                  <a:t>upgrade</a:t>
                </a:r>
              </a:p>
            </p:txBody>
          </p:sp>
        </p:grpSp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2B35FC03-EC18-4E2B-96FB-5E771A551DAE}"/>
                </a:ext>
              </a:extLst>
            </p:cNvPr>
            <p:cNvGrpSpPr/>
            <p:nvPr/>
          </p:nvGrpSpPr>
          <p:grpSpPr>
            <a:xfrm rot="5400000">
              <a:off x="5905726" y="432123"/>
              <a:ext cx="640499" cy="572712"/>
              <a:chOff x="5799908" y="1768278"/>
              <a:chExt cx="809803" cy="724097"/>
            </a:xfrm>
            <a:solidFill>
              <a:srgbClr val="97FFFF"/>
            </a:solidFill>
          </p:grpSpPr>
          <p:pic>
            <p:nvPicPr>
              <p:cNvPr id="32" name="Elemento grafico 31">
                <a:extLst>
                  <a:ext uri="{FF2B5EF4-FFF2-40B4-BE49-F238E27FC236}">
                    <a16:creationId xmlns:a16="http://schemas.microsoft.com/office/drawing/2014/main" id="{04DA34BE-7BEA-4D61-B0F6-F0FF4D38BB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t="17061" b="32914"/>
              <a:stretch/>
            </p:blipFill>
            <p:spPr>
              <a:xfrm>
                <a:off x="5799908" y="1768278"/>
                <a:ext cx="809802" cy="506387"/>
              </a:xfrm>
              <a:prstGeom prst="rect">
                <a:avLst/>
              </a:prstGeom>
            </p:spPr>
          </p:pic>
          <p:pic>
            <p:nvPicPr>
              <p:cNvPr id="33" name="Elemento grafico 32">
                <a:extLst>
                  <a:ext uri="{FF2B5EF4-FFF2-40B4-BE49-F238E27FC236}">
                    <a16:creationId xmlns:a16="http://schemas.microsoft.com/office/drawing/2014/main" id="{464ED8E1-86E4-42D7-A286-7FF2A1B5EC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t="17061" b="32914"/>
              <a:stretch/>
            </p:blipFill>
            <p:spPr>
              <a:xfrm>
                <a:off x="5799909" y="1985988"/>
                <a:ext cx="809802" cy="506387"/>
              </a:xfrm>
              <a:prstGeom prst="rect">
                <a:avLst/>
              </a:prstGeom>
            </p:spPr>
          </p:pic>
        </p:grp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E1B6EFEC-8E53-402A-B749-C6E05FC700F0}"/>
              </a:ext>
            </a:extLst>
          </p:cNvPr>
          <p:cNvGrpSpPr/>
          <p:nvPr/>
        </p:nvGrpSpPr>
        <p:grpSpPr>
          <a:xfrm>
            <a:off x="719773" y="1324869"/>
            <a:ext cx="3120382" cy="3120382"/>
            <a:chOff x="715223" y="1324869"/>
            <a:chExt cx="3120382" cy="3120382"/>
          </a:xfrm>
        </p:grpSpPr>
        <p:sp>
          <p:nvSpPr>
            <p:cNvPr id="2" name="Connettore 1">
              <a:extLst>
                <a:ext uri="{FF2B5EF4-FFF2-40B4-BE49-F238E27FC236}">
                  <a16:creationId xmlns:a16="http://schemas.microsoft.com/office/drawing/2014/main" id="{BA3872D3-BA34-443D-B086-DB1475311203}"/>
                </a:ext>
              </a:extLst>
            </p:cNvPr>
            <p:cNvSpPr/>
            <p:nvPr/>
          </p:nvSpPr>
          <p:spPr>
            <a:xfrm>
              <a:off x="715223" y="1324869"/>
              <a:ext cx="3120382" cy="3120382"/>
            </a:xfrm>
            <a:prstGeom prst="flowChartConnector">
              <a:avLst/>
            </a:prstGeom>
            <a:solidFill>
              <a:srgbClr val="97FFFF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5" name="Connettore 14">
              <a:extLst>
                <a:ext uri="{FF2B5EF4-FFF2-40B4-BE49-F238E27FC236}">
                  <a16:creationId xmlns:a16="http://schemas.microsoft.com/office/drawing/2014/main" id="{B5A99B65-9C53-4CFE-9B94-3B729E939047}"/>
                </a:ext>
              </a:extLst>
            </p:cNvPr>
            <p:cNvSpPr/>
            <p:nvPr/>
          </p:nvSpPr>
          <p:spPr>
            <a:xfrm>
              <a:off x="962662" y="1572308"/>
              <a:ext cx="2625504" cy="2625504"/>
            </a:xfrm>
            <a:prstGeom prst="flowChartConnector">
              <a:avLst/>
            </a:prstGeom>
            <a:solidFill>
              <a:srgbClr val="36ABC7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5" name="Connettore 24">
            <a:extLst>
              <a:ext uri="{FF2B5EF4-FFF2-40B4-BE49-F238E27FC236}">
                <a16:creationId xmlns:a16="http://schemas.microsoft.com/office/drawing/2014/main" id="{64F46C36-5397-4ED6-86A6-BAB928D36038}"/>
              </a:ext>
            </a:extLst>
          </p:cNvPr>
          <p:cNvSpPr/>
          <p:nvPr/>
        </p:nvSpPr>
        <p:spPr>
          <a:xfrm>
            <a:off x="4535809" y="1352030"/>
            <a:ext cx="3120382" cy="3120382"/>
          </a:xfrm>
          <a:prstGeom prst="flowChartConnector">
            <a:avLst/>
          </a:prstGeom>
          <a:solidFill>
            <a:srgbClr val="97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Connettore 25">
            <a:extLst>
              <a:ext uri="{FF2B5EF4-FFF2-40B4-BE49-F238E27FC236}">
                <a16:creationId xmlns:a16="http://schemas.microsoft.com/office/drawing/2014/main" id="{43F09444-EA81-44EA-8B37-D3FBAED0E47C}"/>
              </a:ext>
            </a:extLst>
          </p:cNvPr>
          <p:cNvSpPr/>
          <p:nvPr/>
        </p:nvSpPr>
        <p:spPr>
          <a:xfrm>
            <a:off x="4783248" y="1599469"/>
            <a:ext cx="2625504" cy="2625504"/>
          </a:xfrm>
          <a:prstGeom prst="flowChartConnector">
            <a:avLst/>
          </a:prstGeom>
          <a:solidFill>
            <a:srgbClr val="36ABC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8" name="Connettore 27">
            <a:extLst>
              <a:ext uri="{FF2B5EF4-FFF2-40B4-BE49-F238E27FC236}">
                <a16:creationId xmlns:a16="http://schemas.microsoft.com/office/drawing/2014/main" id="{7C628C30-C618-4D2B-8A86-0183B8560D4F}"/>
              </a:ext>
            </a:extLst>
          </p:cNvPr>
          <p:cNvSpPr/>
          <p:nvPr/>
        </p:nvSpPr>
        <p:spPr>
          <a:xfrm>
            <a:off x="8351845" y="1370137"/>
            <a:ext cx="3120382" cy="3120382"/>
          </a:xfrm>
          <a:prstGeom prst="flowChartConnector">
            <a:avLst/>
          </a:prstGeom>
          <a:solidFill>
            <a:srgbClr val="97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4" name="Connettore 33">
            <a:extLst>
              <a:ext uri="{FF2B5EF4-FFF2-40B4-BE49-F238E27FC236}">
                <a16:creationId xmlns:a16="http://schemas.microsoft.com/office/drawing/2014/main" id="{A45EA102-40CF-456F-B4AF-41B89B9681EE}"/>
              </a:ext>
            </a:extLst>
          </p:cNvPr>
          <p:cNvSpPr/>
          <p:nvPr/>
        </p:nvSpPr>
        <p:spPr>
          <a:xfrm>
            <a:off x="8599284" y="1617576"/>
            <a:ext cx="2625504" cy="2625504"/>
          </a:xfrm>
          <a:prstGeom prst="flowChartConnector">
            <a:avLst/>
          </a:prstGeom>
          <a:solidFill>
            <a:srgbClr val="36ABC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88CF3C26-C532-4856-B5B3-31599B1991EA}"/>
              </a:ext>
            </a:extLst>
          </p:cNvPr>
          <p:cNvSpPr/>
          <p:nvPr/>
        </p:nvSpPr>
        <p:spPr>
          <a:xfrm>
            <a:off x="1177150" y="2545444"/>
            <a:ext cx="22450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2000" cap="all" dirty="0">
                <a:solidFill>
                  <a:schemeClr val="bg1"/>
                </a:solidFill>
                <a:latin typeface="Coalition" panose="02000000000000000000" pitchFamily="2" charset="0"/>
                <a:ea typeface="+mj-ea"/>
                <a:cs typeface="Arial" panose="020B0604020202020204" pitchFamily="34" charset="0"/>
              </a:rPr>
              <a:t>CUSTOMER</a:t>
            </a:r>
          </a:p>
          <a:p>
            <a:pPr lvl="0" algn="ctr">
              <a:defRPr/>
            </a:pPr>
            <a:r>
              <a:rPr lang="it-IT" sz="2000" cap="all" dirty="0">
                <a:solidFill>
                  <a:schemeClr val="bg1"/>
                </a:solidFill>
                <a:latin typeface="Coalition" panose="02000000000000000000" pitchFamily="2" charset="0"/>
                <a:ea typeface="+mj-ea"/>
                <a:cs typeface="Arial" panose="020B0604020202020204" pitchFamily="34" charset="0"/>
              </a:rPr>
              <a:t>HISTORY</a:t>
            </a: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2D764305-C2A5-4834-A721-3CD814D7E508}"/>
              </a:ext>
            </a:extLst>
          </p:cNvPr>
          <p:cNvSpPr/>
          <p:nvPr/>
        </p:nvSpPr>
        <p:spPr>
          <a:xfrm>
            <a:off x="4683029" y="2391556"/>
            <a:ext cx="27589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cap="all" dirty="0">
                <a:solidFill>
                  <a:schemeClr val="bg1"/>
                </a:solidFill>
                <a:latin typeface="Coalition" panose="02000000000000000000" pitchFamily="2" charset="0"/>
                <a:ea typeface="+mj-ea"/>
                <a:cs typeface="Arial" panose="020B0604020202020204" pitchFamily="34" charset="0"/>
              </a:rPr>
              <a:t>1 to 1</a:t>
            </a:r>
          </a:p>
          <a:p>
            <a:pPr algn="ctr">
              <a:defRPr/>
            </a:pPr>
            <a:r>
              <a:rPr lang="it-IT" sz="2000" cap="all" dirty="0">
                <a:solidFill>
                  <a:schemeClr val="bg1"/>
                </a:solidFill>
                <a:latin typeface="Coalition" panose="02000000000000000000" pitchFamily="2" charset="0"/>
                <a:ea typeface="+mj-ea"/>
                <a:cs typeface="Arial" panose="020B0604020202020204" pitchFamily="34" charset="0"/>
              </a:rPr>
              <a:t>NOTIFICATION</a:t>
            </a:r>
          </a:p>
          <a:p>
            <a:pPr algn="ctr">
              <a:defRPr/>
            </a:pPr>
            <a:r>
              <a:rPr lang="it-IT" sz="2000" cap="all" dirty="0">
                <a:solidFill>
                  <a:schemeClr val="bg1"/>
                </a:solidFill>
                <a:latin typeface="Coalition" panose="02000000000000000000" pitchFamily="2" charset="0"/>
                <a:ea typeface="+mj-ea"/>
                <a:cs typeface="Arial" panose="020B0604020202020204" pitchFamily="34" charset="0"/>
              </a:rPr>
              <a:t>AND OFFERS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7F75876A-EFA3-4BDC-917C-EEBCAD75F8E4}"/>
              </a:ext>
            </a:extLst>
          </p:cNvPr>
          <p:cNvSpPr/>
          <p:nvPr/>
        </p:nvSpPr>
        <p:spPr>
          <a:xfrm>
            <a:off x="8556089" y="1929891"/>
            <a:ext cx="27382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2000" cap="all" dirty="0" err="1">
                <a:solidFill>
                  <a:schemeClr val="bg1"/>
                </a:solidFill>
                <a:latin typeface="Coalition" panose="02000000000000000000" pitchFamily="2" charset="0"/>
                <a:ea typeface="+mj-ea"/>
                <a:cs typeface="Arial" panose="020B0604020202020204" pitchFamily="34" charset="0"/>
              </a:rPr>
              <a:t>Reward</a:t>
            </a:r>
            <a:r>
              <a:rPr lang="it-IT" sz="2000" cap="all" dirty="0">
                <a:solidFill>
                  <a:schemeClr val="bg1"/>
                </a:solidFill>
                <a:latin typeface="Coalition" panose="02000000000000000000" pitchFamily="2" charset="0"/>
                <a:ea typeface="+mj-ea"/>
                <a:cs typeface="Arial" panose="020B0604020202020204" pitchFamily="34" charset="0"/>
              </a:rPr>
              <a:t> </a:t>
            </a:r>
            <a:r>
              <a:rPr lang="it-IT" sz="2000" cap="all" dirty="0" err="1">
                <a:solidFill>
                  <a:schemeClr val="bg1"/>
                </a:solidFill>
                <a:latin typeface="Coalition" panose="02000000000000000000" pitchFamily="2" charset="0"/>
                <a:ea typeface="+mj-ea"/>
                <a:cs typeface="Arial" panose="020B0604020202020204" pitchFamily="34" charset="0"/>
              </a:rPr>
              <a:t>scheme</a:t>
            </a:r>
            <a:r>
              <a:rPr lang="it-IT" sz="2000" cap="all" dirty="0">
                <a:solidFill>
                  <a:schemeClr val="bg1"/>
                </a:solidFill>
                <a:latin typeface="Coalition" panose="02000000000000000000" pitchFamily="2" charset="0"/>
                <a:ea typeface="+mj-ea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it-IT" sz="2000" cap="all" dirty="0">
                <a:solidFill>
                  <a:schemeClr val="bg1"/>
                </a:solidFill>
                <a:latin typeface="Coalition" panose="02000000000000000000" pitchFamily="2" charset="0"/>
                <a:ea typeface="+mj-ea"/>
                <a:cs typeface="Arial" panose="020B0604020202020204" pitchFamily="34" charset="0"/>
              </a:rPr>
              <a:t>WITH </a:t>
            </a:r>
            <a:r>
              <a:rPr lang="it-IT" sz="2000" cap="all" dirty="0" err="1">
                <a:solidFill>
                  <a:schemeClr val="bg1"/>
                </a:solidFill>
                <a:latin typeface="Coalition" panose="02000000000000000000" pitchFamily="2" charset="0"/>
                <a:ea typeface="+mj-ea"/>
                <a:cs typeface="Arial" panose="020B0604020202020204" pitchFamily="34" charset="0"/>
              </a:rPr>
              <a:t>gamification</a:t>
            </a:r>
            <a:r>
              <a:rPr lang="it-IT" sz="2000" cap="all" dirty="0">
                <a:solidFill>
                  <a:schemeClr val="bg1"/>
                </a:solidFill>
                <a:latin typeface="Coalition" panose="02000000000000000000" pitchFamily="2" charset="0"/>
                <a:ea typeface="+mj-ea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it-IT" sz="2000" cap="all" dirty="0">
                <a:solidFill>
                  <a:schemeClr val="bg1"/>
                </a:solidFill>
                <a:latin typeface="Coalition" panose="02000000000000000000" pitchFamily="2" charset="0"/>
                <a:ea typeface="+mj-ea"/>
                <a:cs typeface="Arial" panose="020B0604020202020204" pitchFamily="34" charset="0"/>
              </a:rPr>
              <a:t>+</a:t>
            </a:r>
          </a:p>
          <a:p>
            <a:pPr lvl="0" algn="ctr">
              <a:defRPr/>
            </a:pPr>
            <a:r>
              <a:rPr lang="it-IT" sz="2000" cap="all" dirty="0">
                <a:solidFill>
                  <a:schemeClr val="bg1"/>
                </a:solidFill>
                <a:latin typeface="Coalition" panose="02000000000000000000" pitchFamily="2" charset="0"/>
                <a:ea typeface="+mj-ea"/>
                <a:cs typeface="Arial" panose="020B0604020202020204" pitchFamily="34" charset="0"/>
              </a:rPr>
              <a:t>Info </a:t>
            </a:r>
            <a:r>
              <a:rPr lang="it-IT" sz="2000" cap="all" dirty="0" err="1">
                <a:solidFill>
                  <a:schemeClr val="bg1"/>
                </a:solidFill>
                <a:latin typeface="Coalition" panose="02000000000000000000" pitchFamily="2" charset="0"/>
                <a:ea typeface="+mj-ea"/>
                <a:cs typeface="Arial" panose="020B0604020202020204" pitchFamily="34" charset="0"/>
              </a:rPr>
              <a:t>barter</a:t>
            </a:r>
            <a:endParaRPr lang="it-IT" sz="2000" cap="all" dirty="0">
              <a:solidFill>
                <a:schemeClr val="bg1"/>
              </a:solidFill>
              <a:latin typeface="Coalition" panose="02000000000000000000" pitchFamily="2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079854"/>
      </p:ext>
    </p:extLst>
  </p:cSld>
  <p:clrMapOvr>
    <a:masterClrMapping/>
  </p:clrMapOvr>
</p:sld>
</file>

<file path=ppt/theme/theme1.xml><?xml version="1.0" encoding="utf-8"?>
<a:theme xmlns:a="http://schemas.openxmlformats.org/drawingml/2006/main" name="1 - Copertina Relatore">
  <a:themeElements>
    <a:clrScheme name="Quintegia Partner Meeting 2019">
      <a:dk1>
        <a:srgbClr val="2C2E30"/>
      </a:dk1>
      <a:lt1>
        <a:srgbClr val="FFFFFF"/>
      </a:lt1>
      <a:dk2>
        <a:srgbClr val="AF5B61"/>
      </a:dk2>
      <a:lt2>
        <a:srgbClr val="FFFFFF"/>
      </a:lt2>
      <a:accent1>
        <a:srgbClr val="83A79F"/>
      </a:accent1>
      <a:accent2>
        <a:srgbClr val="E47D3B"/>
      </a:accent2>
      <a:accent3>
        <a:srgbClr val="72A7B8"/>
      </a:accent3>
      <a:accent4>
        <a:srgbClr val="EADC88"/>
      </a:accent4>
      <a:accent5>
        <a:srgbClr val="AF5B61"/>
      </a:accent5>
      <a:accent6>
        <a:srgbClr val="3D5E80"/>
      </a:accent6>
      <a:hlink>
        <a:srgbClr val="83A79F"/>
      </a:hlink>
      <a:folHlink>
        <a:srgbClr val="83A79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 - Interno">
  <a:themeElements>
    <a:clrScheme name="Quintegia Partner Meeting 2019">
      <a:dk1>
        <a:srgbClr val="2C2E30"/>
      </a:dk1>
      <a:lt1>
        <a:srgbClr val="FFFFFF"/>
      </a:lt1>
      <a:dk2>
        <a:srgbClr val="AF5B61"/>
      </a:dk2>
      <a:lt2>
        <a:srgbClr val="FFFFFF"/>
      </a:lt2>
      <a:accent1>
        <a:srgbClr val="83A79F"/>
      </a:accent1>
      <a:accent2>
        <a:srgbClr val="E47D3B"/>
      </a:accent2>
      <a:accent3>
        <a:srgbClr val="72A7B8"/>
      </a:accent3>
      <a:accent4>
        <a:srgbClr val="EADC88"/>
      </a:accent4>
      <a:accent5>
        <a:srgbClr val="AF5B61"/>
      </a:accent5>
      <a:accent6>
        <a:srgbClr val="3D5E80"/>
      </a:accent6>
      <a:hlink>
        <a:srgbClr val="83A79F"/>
      </a:hlink>
      <a:folHlink>
        <a:srgbClr val="83A79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3 - Interno">
  <a:themeElements>
    <a:clrScheme name="Quintegia Partner Meeting 2019">
      <a:dk1>
        <a:srgbClr val="2C2E30"/>
      </a:dk1>
      <a:lt1>
        <a:srgbClr val="FFFFFF"/>
      </a:lt1>
      <a:dk2>
        <a:srgbClr val="AF5B61"/>
      </a:dk2>
      <a:lt2>
        <a:srgbClr val="FFFFFF"/>
      </a:lt2>
      <a:accent1>
        <a:srgbClr val="83A79F"/>
      </a:accent1>
      <a:accent2>
        <a:srgbClr val="E47D3B"/>
      </a:accent2>
      <a:accent3>
        <a:srgbClr val="72A7B8"/>
      </a:accent3>
      <a:accent4>
        <a:srgbClr val="EADC88"/>
      </a:accent4>
      <a:accent5>
        <a:srgbClr val="AF5B61"/>
      </a:accent5>
      <a:accent6>
        <a:srgbClr val="3D5E80"/>
      </a:accent6>
      <a:hlink>
        <a:srgbClr val="83A79F"/>
      </a:hlink>
      <a:folHlink>
        <a:srgbClr val="83A79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 - Copertina Evento">
  <a:themeElements>
    <a:clrScheme name="Quintegia Partner Meeting 2019">
      <a:dk1>
        <a:srgbClr val="2C2E30"/>
      </a:dk1>
      <a:lt1>
        <a:srgbClr val="FFFFFF"/>
      </a:lt1>
      <a:dk2>
        <a:srgbClr val="AF5B61"/>
      </a:dk2>
      <a:lt2>
        <a:srgbClr val="FFFFFF"/>
      </a:lt2>
      <a:accent1>
        <a:srgbClr val="83A79F"/>
      </a:accent1>
      <a:accent2>
        <a:srgbClr val="E47D3B"/>
      </a:accent2>
      <a:accent3>
        <a:srgbClr val="72A7B8"/>
      </a:accent3>
      <a:accent4>
        <a:srgbClr val="EADC88"/>
      </a:accent4>
      <a:accent5>
        <a:srgbClr val="AF5B61"/>
      </a:accent5>
      <a:accent6>
        <a:srgbClr val="3D5E80"/>
      </a:accent6>
      <a:hlink>
        <a:srgbClr val="83A79F"/>
      </a:hlink>
      <a:folHlink>
        <a:srgbClr val="83A79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3 - Interno">
  <a:themeElements>
    <a:clrScheme name="Quintegia Partner Meeting 2019">
      <a:dk1>
        <a:srgbClr val="2C2E30"/>
      </a:dk1>
      <a:lt1>
        <a:srgbClr val="FFFFFF"/>
      </a:lt1>
      <a:dk2>
        <a:srgbClr val="AF5B61"/>
      </a:dk2>
      <a:lt2>
        <a:srgbClr val="FFFFFF"/>
      </a:lt2>
      <a:accent1>
        <a:srgbClr val="83A79F"/>
      </a:accent1>
      <a:accent2>
        <a:srgbClr val="E47D3B"/>
      </a:accent2>
      <a:accent3>
        <a:srgbClr val="72A7B8"/>
      </a:accent3>
      <a:accent4>
        <a:srgbClr val="EADC88"/>
      </a:accent4>
      <a:accent5>
        <a:srgbClr val="AF5B61"/>
      </a:accent5>
      <a:accent6>
        <a:srgbClr val="3D5E80"/>
      </a:accent6>
      <a:hlink>
        <a:srgbClr val="83A79F"/>
      </a:hlink>
      <a:folHlink>
        <a:srgbClr val="83A79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3 - Interno">
  <a:themeElements>
    <a:clrScheme name="Quintegia Partner Meeting 2019">
      <a:dk1>
        <a:srgbClr val="2C2E30"/>
      </a:dk1>
      <a:lt1>
        <a:srgbClr val="FFFFFF"/>
      </a:lt1>
      <a:dk2>
        <a:srgbClr val="AF5B61"/>
      </a:dk2>
      <a:lt2>
        <a:srgbClr val="FFFFFF"/>
      </a:lt2>
      <a:accent1>
        <a:srgbClr val="83A79F"/>
      </a:accent1>
      <a:accent2>
        <a:srgbClr val="E47D3B"/>
      </a:accent2>
      <a:accent3>
        <a:srgbClr val="72A7B8"/>
      </a:accent3>
      <a:accent4>
        <a:srgbClr val="EADC88"/>
      </a:accent4>
      <a:accent5>
        <a:srgbClr val="AF5B61"/>
      </a:accent5>
      <a:accent6>
        <a:srgbClr val="3D5E80"/>
      </a:accent6>
      <a:hlink>
        <a:srgbClr val="83A79F"/>
      </a:hlink>
      <a:folHlink>
        <a:srgbClr val="83A79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5 - Copertina Evento">
  <a:themeElements>
    <a:clrScheme name="Quintegia Partner Meeting 2019">
      <a:dk1>
        <a:srgbClr val="2C2E30"/>
      </a:dk1>
      <a:lt1>
        <a:srgbClr val="FFFFFF"/>
      </a:lt1>
      <a:dk2>
        <a:srgbClr val="AF5B61"/>
      </a:dk2>
      <a:lt2>
        <a:srgbClr val="FFFFFF"/>
      </a:lt2>
      <a:accent1>
        <a:srgbClr val="83A79F"/>
      </a:accent1>
      <a:accent2>
        <a:srgbClr val="E47D3B"/>
      </a:accent2>
      <a:accent3>
        <a:srgbClr val="72A7B8"/>
      </a:accent3>
      <a:accent4>
        <a:srgbClr val="EADC88"/>
      </a:accent4>
      <a:accent5>
        <a:srgbClr val="AF5B61"/>
      </a:accent5>
      <a:accent6>
        <a:srgbClr val="3D5E80"/>
      </a:accent6>
      <a:hlink>
        <a:srgbClr val="83A79F"/>
      </a:hlink>
      <a:folHlink>
        <a:srgbClr val="83A79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3 - Interno">
  <a:themeElements>
    <a:clrScheme name="Quintegia Partner Meeting 2019">
      <a:dk1>
        <a:srgbClr val="2C2E30"/>
      </a:dk1>
      <a:lt1>
        <a:srgbClr val="FFFFFF"/>
      </a:lt1>
      <a:dk2>
        <a:srgbClr val="AF5B61"/>
      </a:dk2>
      <a:lt2>
        <a:srgbClr val="FFFFFF"/>
      </a:lt2>
      <a:accent1>
        <a:srgbClr val="83A79F"/>
      </a:accent1>
      <a:accent2>
        <a:srgbClr val="E47D3B"/>
      </a:accent2>
      <a:accent3>
        <a:srgbClr val="72A7B8"/>
      </a:accent3>
      <a:accent4>
        <a:srgbClr val="EADC88"/>
      </a:accent4>
      <a:accent5>
        <a:srgbClr val="AF5B61"/>
      </a:accent5>
      <a:accent6>
        <a:srgbClr val="3D5E80"/>
      </a:accent6>
      <a:hlink>
        <a:srgbClr val="83A79F"/>
      </a:hlink>
      <a:folHlink>
        <a:srgbClr val="83A79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4320</TotalTime>
  <Words>187</Words>
  <Application>Microsoft Macintosh PowerPoint</Application>
  <PresentationFormat>Widescreen</PresentationFormat>
  <Paragraphs>90</Paragraphs>
  <Slides>16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9</vt:i4>
      </vt:variant>
      <vt:variant>
        <vt:lpstr>Titoli diapositive</vt:lpstr>
      </vt:variant>
      <vt:variant>
        <vt:i4>16</vt:i4>
      </vt:variant>
    </vt:vector>
  </HeadingPairs>
  <TitlesOfParts>
    <vt:vector size="33" baseType="lpstr">
      <vt:lpstr>Agency FB</vt:lpstr>
      <vt:lpstr>Arial</vt:lpstr>
      <vt:lpstr>Calibri</vt:lpstr>
      <vt:lpstr>Calibri Light</vt:lpstr>
      <vt:lpstr>Century Gothic</vt:lpstr>
      <vt:lpstr>Coalition</vt:lpstr>
      <vt:lpstr>DIN Next LT Pro</vt:lpstr>
      <vt:lpstr>Dubai</vt:lpstr>
      <vt:lpstr>1 - Copertina Relatore</vt:lpstr>
      <vt:lpstr>3 - Interno</vt:lpstr>
      <vt:lpstr>1_3 - Interno</vt:lpstr>
      <vt:lpstr>5 - Copertina Evento</vt:lpstr>
      <vt:lpstr>Personalizza struttura</vt:lpstr>
      <vt:lpstr>2_3 - Interno</vt:lpstr>
      <vt:lpstr>3_3 - Interno</vt:lpstr>
      <vt:lpstr>1_5 - Copertina Evento</vt:lpstr>
      <vt:lpstr>4_3 - Interno</vt:lpstr>
      <vt:lpstr>Digitalization in Automotive Dealers  and Best Practices - INTRODUCTION</vt:lpstr>
      <vt:lpstr>Presentazione standard di PowerPoint</vt:lpstr>
      <vt:lpstr>DEALER DIAGNOSTICS</vt:lpstr>
      <vt:lpstr>ASSESSMENT AND BENCHMARK</vt:lpstr>
      <vt:lpstr>Customer Journey</vt:lpstr>
      <vt:lpstr>DIGITALIZATION</vt:lpstr>
      <vt:lpstr>PERSONALIZATION</vt:lpstr>
      <vt:lpstr>PERSONALIZATION</vt:lpstr>
      <vt:lpstr>Presentazione standard di PowerPoint</vt:lpstr>
      <vt:lpstr>Presentazione standard di PowerPoint</vt:lpstr>
      <vt:lpstr>Less touch-points with human beings</vt:lpstr>
      <vt:lpstr>PERSONALIZATION</vt:lpstr>
      <vt:lpstr>Digital company noT digital department</vt:lpstr>
      <vt:lpstr>AMBIDEXTERITY:  IMPROVING TODAY WHILE LOOKING AT THE FUTURE</vt:lpstr>
      <vt:lpstr>Presentazione standard di PowerPoint</vt:lpstr>
      <vt:lpstr>Digitalization in Automotive Dealers  and Best Practices - INTRODUCTION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giubilato</dc:creator>
  <cp:keywords/>
  <dc:description/>
  <cp:lastModifiedBy>Utente di Microsoft Office</cp:lastModifiedBy>
  <cp:revision>523</cp:revision>
  <cp:lastPrinted>2019-01-28T06:47:48Z</cp:lastPrinted>
  <dcterms:created xsi:type="dcterms:W3CDTF">2017-01-20T09:21:07Z</dcterms:created>
  <dcterms:modified xsi:type="dcterms:W3CDTF">2019-03-18T10:10:21Z</dcterms:modified>
  <cp:category/>
</cp:coreProperties>
</file>